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Helvetica Neue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59">
          <p15:clr>
            <a:srgbClr val="A4A3A4"/>
          </p15:clr>
        </p15:guide>
        <p15:guide id="2" pos="2880">
          <p15:clr>
            <a:srgbClr val="A4A3A4"/>
          </p15:clr>
        </p15:guide>
        <p15:guide id="3" pos="288">
          <p15:clr>
            <a:srgbClr val="A4A3A4"/>
          </p15:clr>
        </p15:guide>
        <p15:guide id="4" pos="1901">
          <p15:clr>
            <a:srgbClr val="A4A3A4"/>
          </p15:clr>
        </p15:guide>
        <p15:guide id="5" pos="2074">
          <p15:clr>
            <a:srgbClr val="A4A3A4"/>
          </p15:clr>
        </p15:guide>
        <p15:guide id="6" pos="2794">
          <p15:clr>
            <a:srgbClr val="A4A3A4"/>
          </p15:clr>
        </p15:guide>
        <p15:guide id="7" pos="2966">
          <p15:clr>
            <a:srgbClr val="A4A3A4"/>
          </p15:clr>
        </p15:guide>
        <p15:guide id="8" pos="3686">
          <p15:clr>
            <a:srgbClr val="A4A3A4"/>
          </p15:clr>
        </p15:guide>
        <p15:guide id="9" pos="3859">
          <p15:clr>
            <a:srgbClr val="A4A3A4"/>
          </p15:clr>
        </p15:guide>
        <p15:guide id="10" pos="4666">
          <p15:clr>
            <a:srgbClr val="A4A3A4"/>
          </p15:clr>
        </p15:guide>
        <p15:guide id="11" pos="5472">
          <p15:clr>
            <a:srgbClr val="A4A3A4"/>
          </p15:clr>
        </p15:guide>
        <p15:guide id="12" orient="horz" pos="776">
          <p15:clr>
            <a:srgbClr val="A4A3A4"/>
          </p15:clr>
        </p15:guide>
        <p15:guide id="13" orient="horz" pos="2795">
          <p15:clr>
            <a:srgbClr val="A4A3A4"/>
          </p15:clr>
        </p15:guide>
      </p15:sldGuideLst>
    </p:ext>
    <p:ext uri="GoogleSlidesCustomDataVersion2">
      <go:slidesCustomData xmlns:go="http://customooxmlschemas.google.com/" r:id="rId20" roundtripDataSignature="AMtx7mjQRRoWcOIaaa5y9M92VWRkqX4CR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59" orient="horz"/>
        <p:guide pos="2880"/>
        <p:guide pos="288"/>
        <p:guide pos="1901"/>
        <p:guide pos="2074"/>
        <p:guide pos="2794"/>
        <p:guide pos="2966"/>
        <p:guide pos="3686"/>
        <p:guide pos="3859"/>
        <p:guide pos="4666"/>
        <p:guide pos="5472"/>
        <p:guide pos="776" orient="horz"/>
        <p:guide pos="2795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HelveticaNeue-bold.fntdata"/><Relationship Id="rId16" Type="http://schemas.openxmlformats.org/officeDocument/2006/relationships/font" Target="fonts/HelveticaNeue-regular.fntdata"/><Relationship Id="rId19" Type="http://schemas.openxmlformats.org/officeDocument/2006/relationships/font" Target="fonts/HelveticaNeue-boldItalic.fntdata"/><Relationship Id="rId18" Type="http://schemas.openxmlformats.org/officeDocument/2006/relationships/font" Target="fonts/HelveticaNeue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2" name="Google Shape;212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3" name="Google Shape;22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Do Business" showMasterSp="0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2"/>
          <p:cNvSpPr/>
          <p:nvPr/>
        </p:nvSpPr>
        <p:spPr>
          <a:xfrm>
            <a:off x="0" y="1077561"/>
            <a:ext cx="9144000" cy="4065939"/>
          </a:xfrm>
          <a:custGeom>
            <a:rect b="b" l="l" r="r" t="t"/>
            <a:pathLst>
              <a:path extrusionOk="0" h="8543" w="19199">
                <a:moveTo>
                  <a:pt x="285" y="5150"/>
                </a:moveTo>
                <a:lnTo>
                  <a:pt x="285" y="5150"/>
                </a:lnTo>
                <a:cubicBezTo>
                  <a:pt x="565" y="4868"/>
                  <a:pt x="792" y="4537"/>
                  <a:pt x="946" y="4165"/>
                </a:cubicBezTo>
                <a:cubicBezTo>
                  <a:pt x="950" y="4123"/>
                  <a:pt x="954" y="4080"/>
                  <a:pt x="957" y="4036"/>
                </a:cubicBezTo>
                <a:cubicBezTo>
                  <a:pt x="860" y="4071"/>
                  <a:pt x="770" y="4123"/>
                  <a:pt x="681" y="4188"/>
                </a:cubicBezTo>
                <a:cubicBezTo>
                  <a:pt x="518" y="4537"/>
                  <a:pt x="284" y="4845"/>
                  <a:pt x="0" y="5101"/>
                </a:cubicBezTo>
                <a:lnTo>
                  <a:pt x="0" y="5267"/>
                </a:lnTo>
                <a:cubicBezTo>
                  <a:pt x="48" y="5247"/>
                  <a:pt x="96" y="5227"/>
                  <a:pt x="145" y="5207"/>
                </a:cubicBezTo>
                <a:cubicBezTo>
                  <a:pt x="191" y="5188"/>
                  <a:pt x="239" y="5169"/>
                  <a:pt x="285" y="5150"/>
                </a:cubicBezTo>
                <a:close/>
                <a:moveTo>
                  <a:pt x="13742" y="6947"/>
                </a:moveTo>
                <a:lnTo>
                  <a:pt x="13742" y="6947"/>
                </a:lnTo>
                <a:cubicBezTo>
                  <a:pt x="10070" y="6947"/>
                  <a:pt x="9296" y="5007"/>
                  <a:pt x="5087" y="5007"/>
                </a:cubicBezTo>
                <a:cubicBezTo>
                  <a:pt x="2649" y="5007"/>
                  <a:pt x="1364" y="5658"/>
                  <a:pt x="0" y="6206"/>
                </a:cubicBezTo>
                <a:lnTo>
                  <a:pt x="0" y="6459"/>
                </a:lnTo>
                <a:cubicBezTo>
                  <a:pt x="1385" y="5908"/>
                  <a:pt x="2654" y="5242"/>
                  <a:pt x="5087" y="5242"/>
                </a:cubicBezTo>
                <a:cubicBezTo>
                  <a:pt x="9241" y="5242"/>
                  <a:pt x="10001" y="7182"/>
                  <a:pt x="13742" y="7182"/>
                </a:cubicBezTo>
                <a:cubicBezTo>
                  <a:pt x="15262" y="7182"/>
                  <a:pt x="16685" y="6655"/>
                  <a:pt x="17770" y="5695"/>
                </a:cubicBezTo>
                <a:lnTo>
                  <a:pt x="18942" y="8543"/>
                </a:lnTo>
                <a:lnTo>
                  <a:pt x="19196" y="8543"/>
                </a:lnTo>
                <a:lnTo>
                  <a:pt x="17859" y="5293"/>
                </a:lnTo>
                <a:cubicBezTo>
                  <a:pt x="16659" y="6419"/>
                  <a:pt x="15293" y="6947"/>
                  <a:pt x="13742" y="6947"/>
                </a:cubicBezTo>
                <a:close/>
                <a:moveTo>
                  <a:pt x="13742" y="7544"/>
                </a:moveTo>
                <a:lnTo>
                  <a:pt x="13742" y="7544"/>
                </a:lnTo>
                <a:cubicBezTo>
                  <a:pt x="9914" y="7544"/>
                  <a:pt x="9144" y="5604"/>
                  <a:pt x="5087" y="5604"/>
                </a:cubicBezTo>
                <a:cubicBezTo>
                  <a:pt x="2673" y="5604"/>
                  <a:pt x="1423" y="6291"/>
                  <a:pt x="0" y="6847"/>
                </a:cubicBezTo>
                <a:lnTo>
                  <a:pt x="0" y="7099"/>
                </a:lnTo>
                <a:cubicBezTo>
                  <a:pt x="1450" y="6540"/>
                  <a:pt x="2690" y="5839"/>
                  <a:pt x="5087" y="5839"/>
                </a:cubicBezTo>
                <a:cubicBezTo>
                  <a:pt x="9078" y="5839"/>
                  <a:pt x="9860" y="7779"/>
                  <a:pt x="13742" y="7779"/>
                </a:cubicBezTo>
                <a:cubicBezTo>
                  <a:pt x="15003" y="7779"/>
                  <a:pt x="16217" y="7443"/>
                  <a:pt x="17262" y="6807"/>
                </a:cubicBezTo>
                <a:lnTo>
                  <a:pt x="18041" y="8543"/>
                </a:lnTo>
                <a:lnTo>
                  <a:pt x="18298" y="8543"/>
                </a:lnTo>
                <a:lnTo>
                  <a:pt x="17365" y="6463"/>
                </a:lnTo>
                <a:cubicBezTo>
                  <a:pt x="16290" y="7150"/>
                  <a:pt x="15133" y="7544"/>
                  <a:pt x="13742" y="7544"/>
                </a:cubicBezTo>
                <a:close/>
                <a:moveTo>
                  <a:pt x="10030" y="5207"/>
                </a:moveTo>
                <a:lnTo>
                  <a:pt x="10030" y="5207"/>
                </a:lnTo>
                <a:cubicBezTo>
                  <a:pt x="10251" y="5298"/>
                  <a:pt x="10470" y="5388"/>
                  <a:pt x="10691" y="5474"/>
                </a:cubicBezTo>
                <a:cubicBezTo>
                  <a:pt x="10170" y="5175"/>
                  <a:pt x="9747" y="4730"/>
                  <a:pt x="9494" y="4188"/>
                </a:cubicBezTo>
                <a:cubicBezTo>
                  <a:pt x="9405" y="4123"/>
                  <a:pt x="9315" y="4071"/>
                  <a:pt x="9218" y="4036"/>
                </a:cubicBezTo>
                <a:cubicBezTo>
                  <a:pt x="9221" y="4080"/>
                  <a:pt x="9225" y="4123"/>
                  <a:pt x="9229" y="4165"/>
                </a:cubicBezTo>
                <a:cubicBezTo>
                  <a:pt x="9383" y="4537"/>
                  <a:pt x="9610" y="4868"/>
                  <a:pt x="9889" y="5150"/>
                </a:cubicBezTo>
                <a:cubicBezTo>
                  <a:pt x="9936" y="5169"/>
                  <a:pt x="9984" y="5188"/>
                  <a:pt x="10030" y="5207"/>
                </a:cubicBezTo>
                <a:close/>
                <a:moveTo>
                  <a:pt x="15758" y="5619"/>
                </a:moveTo>
                <a:lnTo>
                  <a:pt x="15758" y="5619"/>
                </a:lnTo>
                <a:cubicBezTo>
                  <a:pt x="17300" y="4956"/>
                  <a:pt x="18337" y="3465"/>
                  <a:pt x="18337" y="1906"/>
                </a:cubicBezTo>
                <a:cubicBezTo>
                  <a:pt x="18337" y="1184"/>
                  <a:pt x="17748" y="595"/>
                  <a:pt x="17025" y="595"/>
                </a:cubicBezTo>
                <a:cubicBezTo>
                  <a:pt x="16302" y="595"/>
                  <a:pt x="15714" y="1184"/>
                  <a:pt x="15714" y="1907"/>
                </a:cubicBezTo>
                <a:cubicBezTo>
                  <a:pt x="15714" y="2301"/>
                  <a:pt x="16034" y="2621"/>
                  <a:pt x="16428" y="2621"/>
                </a:cubicBezTo>
                <a:cubicBezTo>
                  <a:pt x="16822" y="2621"/>
                  <a:pt x="17143" y="2301"/>
                  <a:pt x="17143" y="1907"/>
                </a:cubicBezTo>
                <a:lnTo>
                  <a:pt x="17143" y="1789"/>
                </a:lnTo>
                <a:lnTo>
                  <a:pt x="16908" y="1789"/>
                </a:lnTo>
                <a:lnTo>
                  <a:pt x="16908" y="1907"/>
                </a:lnTo>
                <a:cubicBezTo>
                  <a:pt x="16908" y="2171"/>
                  <a:pt x="16693" y="2386"/>
                  <a:pt x="16428" y="2386"/>
                </a:cubicBezTo>
                <a:cubicBezTo>
                  <a:pt x="16164" y="2386"/>
                  <a:pt x="15949" y="2171"/>
                  <a:pt x="15949" y="1907"/>
                </a:cubicBezTo>
                <a:cubicBezTo>
                  <a:pt x="15949" y="1313"/>
                  <a:pt x="16432" y="831"/>
                  <a:pt x="17025" y="831"/>
                </a:cubicBezTo>
                <a:cubicBezTo>
                  <a:pt x="17619" y="831"/>
                  <a:pt x="18101" y="1313"/>
                  <a:pt x="18101" y="1907"/>
                </a:cubicBezTo>
                <a:cubicBezTo>
                  <a:pt x="18101" y="3372"/>
                  <a:pt x="17122" y="4777"/>
                  <a:pt x="15665" y="5402"/>
                </a:cubicBezTo>
                <a:cubicBezTo>
                  <a:pt x="14383" y="5953"/>
                  <a:pt x="13067" y="5757"/>
                  <a:pt x="12144" y="4880"/>
                </a:cubicBezTo>
                <a:cubicBezTo>
                  <a:pt x="12122" y="4859"/>
                  <a:pt x="12090" y="4827"/>
                  <a:pt x="12055" y="4789"/>
                </a:cubicBezTo>
                <a:cubicBezTo>
                  <a:pt x="11944" y="4753"/>
                  <a:pt x="11822" y="4724"/>
                  <a:pt x="11681" y="4706"/>
                </a:cubicBezTo>
                <a:cubicBezTo>
                  <a:pt x="11681" y="4707"/>
                  <a:pt x="11681" y="4708"/>
                  <a:pt x="11681" y="4709"/>
                </a:cubicBezTo>
                <a:cubicBezTo>
                  <a:pt x="11809" y="4884"/>
                  <a:pt x="11957" y="5027"/>
                  <a:pt x="11982" y="5051"/>
                </a:cubicBezTo>
                <a:cubicBezTo>
                  <a:pt x="12967" y="5987"/>
                  <a:pt x="14376" y="6212"/>
                  <a:pt x="15758" y="5619"/>
                </a:cubicBezTo>
                <a:close/>
                <a:moveTo>
                  <a:pt x="9929" y="5452"/>
                </a:moveTo>
                <a:lnTo>
                  <a:pt x="9929" y="5452"/>
                </a:lnTo>
                <a:cubicBezTo>
                  <a:pt x="11036" y="5909"/>
                  <a:pt x="12082" y="6340"/>
                  <a:pt x="13742" y="6340"/>
                </a:cubicBezTo>
                <a:cubicBezTo>
                  <a:pt x="16475" y="6340"/>
                  <a:pt x="18698" y="4351"/>
                  <a:pt x="18698" y="1907"/>
                </a:cubicBezTo>
                <a:cubicBezTo>
                  <a:pt x="18698" y="984"/>
                  <a:pt x="17948" y="234"/>
                  <a:pt x="17025" y="234"/>
                </a:cubicBezTo>
                <a:cubicBezTo>
                  <a:pt x="16103" y="234"/>
                  <a:pt x="15352" y="984"/>
                  <a:pt x="15352" y="1907"/>
                </a:cubicBezTo>
                <a:cubicBezTo>
                  <a:pt x="15352" y="2621"/>
                  <a:pt x="16039" y="3140"/>
                  <a:pt x="16729" y="2940"/>
                </a:cubicBezTo>
                <a:lnTo>
                  <a:pt x="16989" y="2865"/>
                </a:lnTo>
                <a:lnTo>
                  <a:pt x="16867" y="3106"/>
                </a:lnTo>
                <a:cubicBezTo>
                  <a:pt x="16545" y="3743"/>
                  <a:pt x="15997" y="4122"/>
                  <a:pt x="15402" y="4122"/>
                </a:cubicBezTo>
                <a:cubicBezTo>
                  <a:pt x="14796" y="4122"/>
                  <a:pt x="14501" y="3910"/>
                  <a:pt x="13713" y="3891"/>
                </a:cubicBezTo>
                <a:cubicBezTo>
                  <a:pt x="13743" y="4648"/>
                  <a:pt x="14043" y="5144"/>
                  <a:pt x="14795" y="5028"/>
                </a:cubicBezTo>
                <a:cubicBezTo>
                  <a:pt x="15114" y="5082"/>
                  <a:pt x="15357" y="5079"/>
                  <a:pt x="15608" y="5049"/>
                </a:cubicBezTo>
                <a:cubicBezTo>
                  <a:pt x="15205" y="5214"/>
                  <a:pt x="14764" y="5305"/>
                  <a:pt x="14302" y="5305"/>
                </a:cubicBezTo>
                <a:cubicBezTo>
                  <a:pt x="12815" y="5305"/>
                  <a:pt x="12763" y="4493"/>
                  <a:pt x="11435" y="4449"/>
                </a:cubicBezTo>
                <a:cubicBezTo>
                  <a:pt x="11449" y="5468"/>
                  <a:pt x="11748" y="5575"/>
                  <a:pt x="12290" y="5696"/>
                </a:cubicBezTo>
                <a:cubicBezTo>
                  <a:pt x="12495" y="5830"/>
                  <a:pt x="12711" y="5942"/>
                  <a:pt x="12936" y="6030"/>
                </a:cubicBezTo>
                <a:cubicBezTo>
                  <a:pt x="12521" y="5997"/>
                  <a:pt x="12072" y="5921"/>
                  <a:pt x="11653" y="5747"/>
                </a:cubicBezTo>
                <a:cubicBezTo>
                  <a:pt x="10325" y="5235"/>
                  <a:pt x="10073" y="3837"/>
                  <a:pt x="8973" y="3745"/>
                </a:cubicBezTo>
                <a:cubicBezTo>
                  <a:pt x="8977" y="4614"/>
                  <a:pt x="9131" y="5122"/>
                  <a:pt x="9929" y="5452"/>
                </a:cubicBezTo>
                <a:close/>
                <a:moveTo>
                  <a:pt x="0" y="4176"/>
                </a:moveTo>
                <a:lnTo>
                  <a:pt x="0" y="4176"/>
                </a:lnTo>
                <a:cubicBezTo>
                  <a:pt x="347" y="3802"/>
                  <a:pt x="724" y="3505"/>
                  <a:pt x="1320" y="3505"/>
                </a:cubicBezTo>
                <a:lnTo>
                  <a:pt x="1437" y="3505"/>
                </a:lnTo>
                <a:lnTo>
                  <a:pt x="1437" y="3623"/>
                </a:lnTo>
                <a:cubicBezTo>
                  <a:pt x="1437" y="4083"/>
                  <a:pt x="1436" y="4655"/>
                  <a:pt x="1111" y="5106"/>
                </a:cubicBezTo>
                <a:cubicBezTo>
                  <a:pt x="2134" y="4721"/>
                  <a:pt x="3310" y="4400"/>
                  <a:pt x="5087" y="4400"/>
                </a:cubicBezTo>
                <a:cubicBezTo>
                  <a:pt x="6865" y="4400"/>
                  <a:pt x="8041" y="4721"/>
                  <a:pt x="9064" y="5106"/>
                </a:cubicBezTo>
                <a:cubicBezTo>
                  <a:pt x="8739" y="4655"/>
                  <a:pt x="8737" y="4083"/>
                  <a:pt x="8737" y="3623"/>
                </a:cubicBezTo>
                <a:lnTo>
                  <a:pt x="8737" y="3505"/>
                </a:lnTo>
                <a:lnTo>
                  <a:pt x="8855" y="3505"/>
                </a:lnTo>
                <a:cubicBezTo>
                  <a:pt x="10057" y="3505"/>
                  <a:pt x="10370" y="4714"/>
                  <a:pt x="11344" y="5329"/>
                </a:cubicBezTo>
                <a:cubicBezTo>
                  <a:pt x="11217" y="5043"/>
                  <a:pt x="11200" y="4685"/>
                  <a:pt x="11200" y="4329"/>
                </a:cubicBezTo>
                <a:lnTo>
                  <a:pt x="11200" y="4212"/>
                </a:lnTo>
                <a:lnTo>
                  <a:pt x="11317" y="4212"/>
                </a:lnTo>
                <a:cubicBezTo>
                  <a:pt x="12696" y="4212"/>
                  <a:pt x="12844" y="4912"/>
                  <a:pt x="13911" y="5046"/>
                </a:cubicBezTo>
                <a:cubicBezTo>
                  <a:pt x="13626" y="4796"/>
                  <a:pt x="13476" y="4355"/>
                  <a:pt x="13476" y="3772"/>
                </a:cubicBezTo>
                <a:lnTo>
                  <a:pt x="13476" y="3654"/>
                </a:lnTo>
                <a:lnTo>
                  <a:pt x="13593" y="3654"/>
                </a:lnTo>
                <a:cubicBezTo>
                  <a:pt x="14501" y="3654"/>
                  <a:pt x="14809" y="3887"/>
                  <a:pt x="15402" y="3887"/>
                </a:cubicBezTo>
                <a:cubicBezTo>
                  <a:pt x="15838" y="3887"/>
                  <a:pt x="16248" y="3640"/>
                  <a:pt x="16532" y="3214"/>
                </a:cubicBezTo>
                <a:cubicBezTo>
                  <a:pt x="15766" y="3274"/>
                  <a:pt x="15117" y="2667"/>
                  <a:pt x="15117" y="1907"/>
                </a:cubicBezTo>
                <a:cubicBezTo>
                  <a:pt x="15117" y="855"/>
                  <a:pt x="15973" y="0"/>
                  <a:pt x="17025" y="0"/>
                </a:cubicBezTo>
                <a:cubicBezTo>
                  <a:pt x="18077" y="0"/>
                  <a:pt x="18933" y="854"/>
                  <a:pt x="18934" y="1906"/>
                </a:cubicBezTo>
                <a:lnTo>
                  <a:pt x="18934" y="1906"/>
                </a:lnTo>
                <a:lnTo>
                  <a:pt x="18934" y="1907"/>
                </a:lnTo>
                <a:lnTo>
                  <a:pt x="18934" y="1907"/>
                </a:lnTo>
                <a:cubicBezTo>
                  <a:pt x="18933" y="2653"/>
                  <a:pt x="18737" y="3358"/>
                  <a:pt x="18390" y="3984"/>
                </a:cubicBezTo>
                <a:lnTo>
                  <a:pt x="19199" y="6150"/>
                </a:lnTo>
                <a:lnTo>
                  <a:pt x="19199" y="6821"/>
                </a:lnTo>
                <a:lnTo>
                  <a:pt x="18235" y="4241"/>
                </a:lnTo>
                <a:cubicBezTo>
                  <a:pt x="17336" y="5635"/>
                  <a:pt x="15659" y="6575"/>
                  <a:pt x="13742" y="6575"/>
                </a:cubicBezTo>
                <a:cubicBezTo>
                  <a:pt x="10162" y="6575"/>
                  <a:pt x="9391" y="4635"/>
                  <a:pt x="5087" y="4635"/>
                </a:cubicBezTo>
                <a:cubicBezTo>
                  <a:pt x="2636" y="4635"/>
                  <a:pt x="1331" y="5265"/>
                  <a:pt x="0" y="5807"/>
                </a:cubicBezTo>
                <a:lnTo>
                  <a:pt x="0" y="5553"/>
                </a:lnTo>
                <a:cubicBezTo>
                  <a:pt x="81" y="5519"/>
                  <a:pt x="163" y="5486"/>
                  <a:pt x="245" y="5452"/>
                </a:cubicBezTo>
                <a:cubicBezTo>
                  <a:pt x="1044" y="5122"/>
                  <a:pt x="1197" y="4613"/>
                  <a:pt x="1202" y="3745"/>
                </a:cubicBezTo>
                <a:cubicBezTo>
                  <a:pt x="678" y="3789"/>
                  <a:pt x="346" y="4129"/>
                  <a:pt x="0" y="4528"/>
                </a:cubicBezTo>
                <a:lnTo>
                  <a:pt x="0" y="4176"/>
                </a:lnTo>
                <a:close/>
                <a:moveTo>
                  <a:pt x="16631" y="4282"/>
                </a:moveTo>
                <a:lnTo>
                  <a:pt x="16631" y="4282"/>
                </a:lnTo>
                <a:cubicBezTo>
                  <a:pt x="15835" y="4866"/>
                  <a:pt x="14797" y="4817"/>
                  <a:pt x="14044" y="4413"/>
                </a:cubicBezTo>
                <a:cubicBezTo>
                  <a:pt x="14014" y="4333"/>
                  <a:pt x="13990" y="4243"/>
                  <a:pt x="13973" y="4141"/>
                </a:cubicBezTo>
                <a:cubicBezTo>
                  <a:pt x="14004" y="4144"/>
                  <a:pt x="14031" y="4148"/>
                  <a:pt x="14059" y="4151"/>
                </a:cubicBezTo>
                <a:cubicBezTo>
                  <a:pt x="14580" y="4470"/>
                  <a:pt x="15623" y="4730"/>
                  <a:pt x="16492" y="4092"/>
                </a:cubicBezTo>
                <a:cubicBezTo>
                  <a:pt x="17126" y="3628"/>
                  <a:pt x="17505" y="2811"/>
                  <a:pt x="17505" y="1907"/>
                </a:cubicBezTo>
                <a:cubicBezTo>
                  <a:pt x="17505" y="1643"/>
                  <a:pt x="17290" y="1427"/>
                  <a:pt x="17025" y="1427"/>
                </a:cubicBezTo>
                <a:cubicBezTo>
                  <a:pt x="16761" y="1427"/>
                  <a:pt x="16546" y="1643"/>
                  <a:pt x="16546" y="1907"/>
                </a:cubicBezTo>
                <a:lnTo>
                  <a:pt x="16546" y="2024"/>
                </a:lnTo>
                <a:lnTo>
                  <a:pt x="16311" y="2024"/>
                </a:lnTo>
                <a:lnTo>
                  <a:pt x="16311" y="1907"/>
                </a:lnTo>
                <a:cubicBezTo>
                  <a:pt x="16311" y="1513"/>
                  <a:pt x="16631" y="1192"/>
                  <a:pt x="17025" y="1192"/>
                </a:cubicBezTo>
                <a:cubicBezTo>
                  <a:pt x="17419" y="1192"/>
                  <a:pt x="17740" y="1513"/>
                  <a:pt x="17740" y="1907"/>
                </a:cubicBezTo>
                <a:cubicBezTo>
                  <a:pt x="17740" y="2885"/>
                  <a:pt x="17325" y="3773"/>
                  <a:pt x="16631" y="4282"/>
                </a:cubicBezTo>
                <a:close/>
              </a:path>
            </a:pathLst>
          </a:custGeom>
          <a:solidFill>
            <a:srgbClr val="006FC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2"/>
          <p:cNvSpPr txBox="1"/>
          <p:nvPr>
            <p:ph type="ctrTitle"/>
          </p:nvPr>
        </p:nvSpPr>
        <p:spPr>
          <a:xfrm>
            <a:off x="457200" y="415212"/>
            <a:ext cx="6309043" cy="145930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Arial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subTitle"/>
          </p:nvPr>
        </p:nvSpPr>
        <p:spPr>
          <a:xfrm>
            <a:off x="457200" y="2011680"/>
            <a:ext cx="6309043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0" name="Google Shape;20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9315" y="4531770"/>
            <a:ext cx="2002536" cy="347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9255" y="4430395"/>
            <a:ext cx="550683" cy="550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Left with Subtitle">
  <p:cSld name="Sidebar Left with Subtitl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type="title"/>
          </p:nvPr>
        </p:nvSpPr>
        <p:spPr>
          <a:xfrm>
            <a:off x="457200" y="411481"/>
            <a:ext cx="8229600" cy="4096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1"/>
          <p:cNvSpPr txBox="1"/>
          <p:nvPr>
            <p:ph idx="1" type="body"/>
          </p:nvPr>
        </p:nvSpPr>
        <p:spPr>
          <a:xfrm>
            <a:off x="457201" y="1231900"/>
            <a:ext cx="2560637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3292476" y="1231900"/>
            <a:ext cx="5394324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" name="Google Shape;78;p21"/>
          <p:cNvSpPr txBox="1"/>
          <p:nvPr>
            <p:ph idx="3" type="subTitle"/>
          </p:nvPr>
        </p:nvSpPr>
        <p:spPr>
          <a:xfrm>
            <a:off x="457200" y="821096"/>
            <a:ext cx="8229600" cy="274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Google Shape;79;p21"/>
          <p:cNvSpPr txBox="1"/>
          <p:nvPr>
            <p:ph idx="4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Right">
  <p:cSld name="Sidebar Righ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2"/>
          <p:cNvSpPr txBox="1"/>
          <p:nvPr>
            <p:ph type="title"/>
          </p:nvPr>
        </p:nvSpPr>
        <p:spPr>
          <a:xfrm>
            <a:off x="457200" y="411480"/>
            <a:ext cx="8229600" cy="683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2"/>
          <p:cNvSpPr txBox="1"/>
          <p:nvPr>
            <p:ph idx="1" type="body"/>
          </p:nvPr>
        </p:nvSpPr>
        <p:spPr>
          <a:xfrm>
            <a:off x="457201" y="1231900"/>
            <a:ext cx="5394324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idx="2" type="body"/>
          </p:nvPr>
        </p:nvSpPr>
        <p:spPr>
          <a:xfrm>
            <a:off x="6126162" y="1231900"/>
            <a:ext cx="2560637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84" name="Google Shape;84;p22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5" name="Google Shape;85;p22"/>
          <p:cNvSpPr txBox="1"/>
          <p:nvPr>
            <p:ph idx="3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Right with Subtitle">
  <p:cSld name="Sidebar Right with Subtitle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3"/>
          <p:cNvSpPr txBox="1"/>
          <p:nvPr>
            <p:ph type="title"/>
          </p:nvPr>
        </p:nvSpPr>
        <p:spPr>
          <a:xfrm>
            <a:off x="457200" y="411481"/>
            <a:ext cx="8229600" cy="4096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3"/>
          <p:cNvSpPr txBox="1"/>
          <p:nvPr>
            <p:ph idx="1" type="body"/>
          </p:nvPr>
        </p:nvSpPr>
        <p:spPr>
          <a:xfrm>
            <a:off x="457201" y="1231900"/>
            <a:ext cx="5394324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89" name="Google Shape;89;p23"/>
          <p:cNvSpPr txBox="1"/>
          <p:nvPr>
            <p:ph idx="2" type="body"/>
          </p:nvPr>
        </p:nvSpPr>
        <p:spPr>
          <a:xfrm>
            <a:off x="6126162" y="1231900"/>
            <a:ext cx="2560637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90" name="Google Shape;90;p23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" name="Google Shape;91;p23"/>
          <p:cNvSpPr txBox="1"/>
          <p:nvPr>
            <p:ph idx="3" type="subTitle"/>
          </p:nvPr>
        </p:nvSpPr>
        <p:spPr>
          <a:xfrm>
            <a:off x="457200" y="821096"/>
            <a:ext cx="8229600" cy="274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3"/>
          <p:cNvSpPr txBox="1"/>
          <p:nvPr>
            <p:ph idx="4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">
  <p:cSld name="Picture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type="title"/>
          </p:nvPr>
        </p:nvSpPr>
        <p:spPr>
          <a:xfrm>
            <a:off x="457200" y="411480"/>
            <a:ext cx="8229600" cy="683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4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6" name="Google Shape;96;p24"/>
          <p:cNvSpPr/>
          <p:nvPr>
            <p:ph idx="2" type="pic"/>
          </p:nvPr>
        </p:nvSpPr>
        <p:spPr>
          <a:xfrm>
            <a:off x="457200" y="1231900"/>
            <a:ext cx="8229600" cy="3203575"/>
          </a:xfrm>
          <a:prstGeom prst="rect">
            <a:avLst/>
          </a:prstGeom>
          <a:solidFill>
            <a:srgbClr val="D9D9D6"/>
          </a:solidFill>
          <a:ln>
            <a:noFill/>
          </a:ln>
        </p:spPr>
      </p:sp>
      <p:sp>
        <p:nvSpPr>
          <p:cNvPr id="97" name="Google Shape;97;p24"/>
          <p:cNvSpPr txBox="1"/>
          <p:nvPr>
            <p:ph idx="1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Subtitle">
  <p:cSld name="Picture with Subtitl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type="title"/>
          </p:nvPr>
        </p:nvSpPr>
        <p:spPr>
          <a:xfrm>
            <a:off x="457200" y="411481"/>
            <a:ext cx="8229600" cy="4096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5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25"/>
          <p:cNvSpPr/>
          <p:nvPr>
            <p:ph idx="2" type="pic"/>
          </p:nvPr>
        </p:nvSpPr>
        <p:spPr>
          <a:xfrm>
            <a:off x="457200" y="1231900"/>
            <a:ext cx="8229600" cy="3203575"/>
          </a:xfrm>
          <a:prstGeom prst="rect">
            <a:avLst/>
          </a:prstGeom>
          <a:solidFill>
            <a:srgbClr val="D9D9D6"/>
          </a:solidFill>
          <a:ln>
            <a:noFill/>
          </a:ln>
        </p:spPr>
      </p:sp>
      <p:sp>
        <p:nvSpPr>
          <p:cNvPr id="102" name="Google Shape;102;p25"/>
          <p:cNvSpPr txBox="1"/>
          <p:nvPr>
            <p:ph idx="1" type="subTitle"/>
          </p:nvPr>
        </p:nvSpPr>
        <p:spPr>
          <a:xfrm>
            <a:off x="457200" y="821096"/>
            <a:ext cx="8229600" cy="274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3" name="Google Shape;103;p25"/>
          <p:cNvSpPr txBox="1"/>
          <p:nvPr>
            <p:ph idx="3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01 White" showMasterSp="0" type="secHead">
  <p:cSld name="SECTION_HEADER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6"/>
          <p:cNvSpPr/>
          <p:nvPr/>
        </p:nvSpPr>
        <p:spPr>
          <a:xfrm>
            <a:off x="1328737" y="2783868"/>
            <a:ext cx="7815263" cy="1922463"/>
          </a:xfrm>
          <a:custGeom>
            <a:rect b="b" l="l" r="r" t="t"/>
            <a:pathLst>
              <a:path extrusionOk="0" h="4031" w="16415">
                <a:moveTo>
                  <a:pt x="8553" y="1601"/>
                </a:moveTo>
                <a:lnTo>
                  <a:pt x="8553" y="1601"/>
                </a:lnTo>
                <a:cubicBezTo>
                  <a:pt x="8420" y="1626"/>
                  <a:pt x="8286" y="1662"/>
                  <a:pt x="8154" y="1710"/>
                </a:cubicBezTo>
                <a:cubicBezTo>
                  <a:pt x="8206" y="1564"/>
                  <a:pt x="8337" y="1201"/>
                  <a:pt x="8350" y="1167"/>
                </a:cubicBezTo>
                <a:cubicBezTo>
                  <a:pt x="8350" y="1167"/>
                  <a:pt x="8497" y="1482"/>
                  <a:pt x="8553" y="1601"/>
                </a:cubicBezTo>
                <a:close/>
                <a:moveTo>
                  <a:pt x="7806" y="2198"/>
                </a:moveTo>
                <a:lnTo>
                  <a:pt x="7806" y="2198"/>
                </a:lnTo>
                <a:cubicBezTo>
                  <a:pt x="7872" y="2174"/>
                  <a:pt x="7938" y="2151"/>
                  <a:pt x="8005" y="2128"/>
                </a:cubicBezTo>
                <a:cubicBezTo>
                  <a:pt x="8033" y="2050"/>
                  <a:pt x="8062" y="1969"/>
                  <a:pt x="8091" y="1889"/>
                </a:cubicBezTo>
                <a:cubicBezTo>
                  <a:pt x="8264" y="1820"/>
                  <a:pt x="8441" y="1769"/>
                  <a:pt x="8618" y="1739"/>
                </a:cubicBezTo>
                <a:cubicBezTo>
                  <a:pt x="8636" y="1778"/>
                  <a:pt x="8693" y="1899"/>
                  <a:pt x="8711" y="1938"/>
                </a:cubicBezTo>
                <a:cubicBezTo>
                  <a:pt x="8732" y="1932"/>
                  <a:pt x="8862" y="1909"/>
                  <a:pt x="8883" y="1905"/>
                </a:cubicBezTo>
                <a:cubicBezTo>
                  <a:pt x="8740" y="1608"/>
                  <a:pt x="8591" y="1306"/>
                  <a:pt x="8439" y="1007"/>
                </a:cubicBezTo>
                <a:cubicBezTo>
                  <a:pt x="8369" y="1022"/>
                  <a:pt x="8300" y="1038"/>
                  <a:pt x="8234" y="1055"/>
                </a:cubicBezTo>
                <a:cubicBezTo>
                  <a:pt x="8086" y="1440"/>
                  <a:pt x="7942" y="1825"/>
                  <a:pt x="7806" y="2198"/>
                </a:cubicBezTo>
                <a:close/>
                <a:moveTo>
                  <a:pt x="9866" y="1832"/>
                </a:moveTo>
                <a:lnTo>
                  <a:pt x="9866" y="1832"/>
                </a:lnTo>
                <a:cubicBezTo>
                  <a:pt x="9649" y="1579"/>
                  <a:pt x="9429" y="1337"/>
                  <a:pt x="9213" y="1102"/>
                </a:cubicBezTo>
                <a:cubicBezTo>
                  <a:pt x="9213" y="1355"/>
                  <a:pt x="9214" y="1608"/>
                  <a:pt x="9214" y="1860"/>
                </a:cubicBezTo>
                <a:cubicBezTo>
                  <a:pt x="9161" y="1866"/>
                  <a:pt x="9110" y="1872"/>
                  <a:pt x="9058" y="1879"/>
                </a:cubicBezTo>
                <a:lnTo>
                  <a:pt x="9058" y="910"/>
                </a:lnTo>
                <a:cubicBezTo>
                  <a:pt x="9119" y="904"/>
                  <a:pt x="9182" y="899"/>
                  <a:pt x="9245" y="894"/>
                </a:cubicBezTo>
                <a:cubicBezTo>
                  <a:pt x="9450" y="1114"/>
                  <a:pt x="9659" y="1340"/>
                  <a:pt x="9864" y="1576"/>
                </a:cubicBezTo>
                <a:cubicBezTo>
                  <a:pt x="9863" y="1342"/>
                  <a:pt x="9862" y="1108"/>
                  <a:pt x="9862" y="874"/>
                </a:cubicBezTo>
                <a:cubicBezTo>
                  <a:pt x="9914" y="875"/>
                  <a:pt x="9965" y="875"/>
                  <a:pt x="10016" y="877"/>
                </a:cubicBezTo>
                <a:lnTo>
                  <a:pt x="10016" y="1835"/>
                </a:lnTo>
                <a:cubicBezTo>
                  <a:pt x="9966" y="1833"/>
                  <a:pt x="9916" y="1832"/>
                  <a:pt x="9866" y="1832"/>
                </a:cubicBezTo>
                <a:close/>
                <a:moveTo>
                  <a:pt x="7008" y="1972"/>
                </a:moveTo>
                <a:lnTo>
                  <a:pt x="7008" y="1972"/>
                </a:lnTo>
                <a:cubicBezTo>
                  <a:pt x="7008" y="2193"/>
                  <a:pt x="7087" y="2335"/>
                  <a:pt x="7297" y="2266"/>
                </a:cubicBezTo>
                <a:cubicBezTo>
                  <a:pt x="7418" y="2227"/>
                  <a:pt x="7504" y="2140"/>
                  <a:pt x="7541" y="2023"/>
                </a:cubicBezTo>
                <a:lnTo>
                  <a:pt x="7710" y="1980"/>
                </a:lnTo>
                <a:cubicBezTo>
                  <a:pt x="7664" y="2186"/>
                  <a:pt x="7515" y="2350"/>
                  <a:pt x="7304" y="2418"/>
                </a:cubicBezTo>
                <a:cubicBezTo>
                  <a:pt x="7014" y="2512"/>
                  <a:pt x="6845" y="2339"/>
                  <a:pt x="6845" y="2023"/>
                </a:cubicBezTo>
                <a:cubicBezTo>
                  <a:pt x="6845" y="1700"/>
                  <a:pt x="7024" y="1433"/>
                  <a:pt x="7302" y="1343"/>
                </a:cubicBezTo>
                <a:cubicBezTo>
                  <a:pt x="7500" y="1279"/>
                  <a:pt x="7672" y="1333"/>
                  <a:pt x="7709" y="1539"/>
                </a:cubicBezTo>
                <a:lnTo>
                  <a:pt x="7553" y="1587"/>
                </a:lnTo>
                <a:cubicBezTo>
                  <a:pt x="7521" y="1476"/>
                  <a:pt x="7417" y="1467"/>
                  <a:pt x="7308" y="1503"/>
                </a:cubicBezTo>
                <a:cubicBezTo>
                  <a:pt x="7131" y="1560"/>
                  <a:pt x="7008" y="1796"/>
                  <a:pt x="7008" y="1972"/>
                </a:cubicBezTo>
                <a:close/>
                <a:moveTo>
                  <a:pt x="11031" y="1143"/>
                </a:moveTo>
                <a:lnTo>
                  <a:pt x="11031" y="1143"/>
                </a:lnTo>
                <a:lnTo>
                  <a:pt x="11031" y="1376"/>
                </a:lnTo>
                <a:cubicBezTo>
                  <a:pt x="11197" y="1415"/>
                  <a:pt x="11362" y="1461"/>
                  <a:pt x="11528" y="1514"/>
                </a:cubicBezTo>
                <a:lnTo>
                  <a:pt x="11528" y="1674"/>
                </a:lnTo>
                <a:cubicBezTo>
                  <a:pt x="11362" y="1621"/>
                  <a:pt x="11197" y="1575"/>
                  <a:pt x="11031" y="1536"/>
                </a:cubicBezTo>
                <a:lnTo>
                  <a:pt x="11031" y="1806"/>
                </a:lnTo>
                <a:cubicBezTo>
                  <a:pt x="11233" y="1854"/>
                  <a:pt x="11435" y="1912"/>
                  <a:pt x="11636" y="1980"/>
                </a:cubicBezTo>
                <a:cubicBezTo>
                  <a:pt x="11636" y="2035"/>
                  <a:pt x="11635" y="2090"/>
                  <a:pt x="11634" y="2145"/>
                </a:cubicBezTo>
                <a:cubicBezTo>
                  <a:pt x="11392" y="2062"/>
                  <a:pt x="11142" y="1990"/>
                  <a:pt x="10871" y="1936"/>
                </a:cubicBezTo>
                <a:lnTo>
                  <a:pt x="10871" y="954"/>
                </a:lnTo>
                <a:cubicBezTo>
                  <a:pt x="11138" y="997"/>
                  <a:pt x="11380" y="1055"/>
                  <a:pt x="11608" y="1122"/>
                </a:cubicBezTo>
                <a:cubicBezTo>
                  <a:pt x="11608" y="1177"/>
                  <a:pt x="11609" y="1231"/>
                  <a:pt x="11610" y="1286"/>
                </a:cubicBezTo>
                <a:cubicBezTo>
                  <a:pt x="11417" y="1229"/>
                  <a:pt x="11224" y="1181"/>
                  <a:pt x="11031" y="1143"/>
                </a:cubicBezTo>
                <a:close/>
                <a:moveTo>
                  <a:pt x="3820" y="3154"/>
                </a:moveTo>
                <a:lnTo>
                  <a:pt x="3820" y="3154"/>
                </a:lnTo>
                <a:cubicBezTo>
                  <a:pt x="3821" y="3005"/>
                  <a:pt x="3822" y="2436"/>
                  <a:pt x="3823" y="2319"/>
                </a:cubicBezTo>
                <a:cubicBezTo>
                  <a:pt x="3779" y="2440"/>
                  <a:pt x="3518" y="3024"/>
                  <a:pt x="3467" y="3139"/>
                </a:cubicBezTo>
                <a:cubicBezTo>
                  <a:pt x="3404" y="3135"/>
                  <a:pt x="3341" y="3129"/>
                  <a:pt x="3278" y="3123"/>
                </a:cubicBezTo>
                <a:cubicBezTo>
                  <a:pt x="3219" y="2981"/>
                  <a:pt x="2968" y="2379"/>
                  <a:pt x="2925" y="2260"/>
                </a:cubicBezTo>
                <a:cubicBezTo>
                  <a:pt x="2926" y="2373"/>
                  <a:pt x="2928" y="2905"/>
                  <a:pt x="2928" y="3077"/>
                </a:cubicBezTo>
                <a:cubicBezTo>
                  <a:pt x="2873" y="3068"/>
                  <a:pt x="2819" y="3058"/>
                  <a:pt x="2764" y="3047"/>
                </a:cubicBezTo>
                <a:lnTo>
                  <a:pt x="2771" y="2072"/>
                </a:lnTo>
                <a:cubicBezTo>
                  <a:pt x="2865" y="2093"/>
                  <a:pt x="2960" y="2112"/>
                  <a:pt x="3055" y="2128"/>
                </a:cubicBezTo>
                <a:cubicBezTo>
                  <a:pt x="3112" y="2273"/>
                  <a:pt x="3340" y="2856"/>
                  <a:pt x="3382" y="2972"/>
                </a:cubicBezTo>
                <a:lnTo>
                  <a:pt x="3694" y="2192"/>
                </a:lnTo>
                <a:cubicBezTo>
                  <a:pt x="3759" y="2195"/>
                  <a:pt x="3823" y="2198"/>
                  <a:pt x="3887" y="2198"/>
                </a:cubicBezTo>
                <a:cubicBezTo>
                  <a:pt x="3920" y="2198"/>
                  <a:pt x="3952" y="2197"/>
                  <a:pt x="3985" y="2196"/>
                </a:cubicBezTo>
                <a:lnTo>
                  <a:pt x="3985" y="3154"/>
                </a:lnTo>
                <a:cubicBezTo>
                  <a:pt x="3952" y="3154"/>
                  <a:pt x="3920" y="3156"/>
                  <a:pt x="3887" y="3156"/>
                </a:cubicBezTo>
                <a:cubicBezTo>
                  <a:pt x="3865" y="3156"/>
                  <a:pt x="3843" y="3154"/>
                  <a:pt x="3820" y="3154"/>
                </a:cubicBezTo>
                <a:close/>
                <a:moveTo>
                  <a:pt x="11751" y="2186"/>
                </a:moveTo>
                <a:lnTo>
                  <a:pt x="11751" y="2186"/>
                </a:lnTo>
                <a:lnTo>
                  <a:pt x="12156" y="1826"/>
                </a:lnTo>
                <a:lnTo>
                  <a:pt x="11783" y="1177"/>
                </a:lnTo>
                <a:cubicBezTo>
                  <a:pt x="11863" y="1204"/>
                  <a:pt x="11942" y="1231"/>
                  <a:pt x="12019" y="1259"/>
                </a:cubicBezTo>
                <a:lnTo>
                  <a:pt x="12295" y="1743"/>
                </a:lnTo>
                <a:lnTo>
                  <a:pt x="12562" y="1502"/>
                </a:lnTo>
                <a:lnTo>
                  <a:pt x="12738" y="1574"/>
                </a:lnTo>
                <a:lnTo>
                  <a:pt x="12378" y="1889"/>
                </a:lnTo>
                <a:lnTo>
                  <a:pt x="12772" y="2579"/>
                </a:lnTo>
                <a:lnTo>
                  <a:pt x="12529" y="2475"/>
                </a:lnTo>
                <a:lnTo>
                  <a:pt x="12241" y="1974"/>
                </a:lnTo>
                <a:lnTo>
                  <a:pt x="11923" y="2249"/>
                </a:lnTo>
                <a:cubicBezTo>
                  <a:pt x="11866" y="2228"/>
                  <a:pt x="11809" y="2207"/>
                  <a:pt x="11751" y="2186"/>
                </a:cubicBezTo>
                <a:close/>
                <a:moveTo>
                  <a:pt x="6466" y="2721"/>
                </a:moveTo>
                <a:lnTo>
                  <a:pt x="6466" y="2721"/>
                </a:lnTo>
                <a:lnTo>
                  <a:pt x="6466" y="1701"/>
                </a:lnTo>
                <a:cubicBezTo>
                  <a:pt x="6518" y="1680"/>
                  <a:pt x="6571" y="1660"/>
                  <a:pt x="6622" y="1639"/>
                </a:cubicBezTo>
                <a:lnTo>
                  <a:pt x="6622" y="2664"/>
                </a:lnTo>
                <a:cubicBezTo>
                  <a:pt x="6571" y="2683"/>
                  <a:pt x="6519" y="2702"/>
                  <a:pt x="6466" y="2721"/>
                </a:cubicBezTo>
                <a:close/>
                <a:moveTo>
                  <a:pt x="5804" y="2360"/>
                </a:moveTo>
                <a:lnTo>
                  <a:pt x="5804" y="2360"/>
                </a:lnTo>
                <a:cubicBezTo>
                  <a:pt x="5714" y="2381"/>
                  <a:pt x="5625" y="2400"/>
                  <a:pt x="5536" y="2418"/>
                </a:cubicBezTo>
                <a:lnTo>
                  <a:pt x="5536" y="2167"/>
                </a:lnTo>
                <a:cubicBezTo>
                  <a:pt x="5628" y="2146"/>
                  <a:pt x="5720" y="2124"/>
                  <a:pt x="5813" y="2099"/>
                </a:cubicBezTo>
                <a:cubicBezTo>
                  <a:pt x="5972" y="2056"/>
                  <a:pt x="6031" y="2049"/>
                  <a:pt x="6031" y="2165"/>
                </a:cubicBezTo>
                <a:cubicBezTo>
                  <a:pt x="6031" y="2216"/>
                  <a:pt x="5968" y="2316"/>
                  <a:pt x="5804" y="2360"/>
                </a:cubicBezTo>
                <a:close/>
                <a:moveTo>
                  <a:pt x="6212" y="2104"/>
                </a:moveTo>
                <a:lnTo>
                  <a:pt x="6212" y="2104"/>
                </a:lnTo>
                <a:cubicBezTo>
                  <a:pt x="6212" y="1919"/>
                  <a:pt x="6085" y="1866"/>
                  <a:pt x="5815" y="1939"/>
                </a:cubicBezTo>
                <a:cubicBezTo>
                  <a:pt x="5617" y="1991"/>
                  <a:pt x="5470" y="2020"/>
                  <a:pt x="5368" y="2043"/>
                </a:cubicBezTo>
                <a:lnTo>
                  <a:pt x="5368" y="3025"/>
                </a:lnTo>
                <a:cubicBezTo>
                  <a:pt x="5425" y="3014"/>
                  <a:pt x="5481" y="3002"/>
                  <a:pt x="5536" y="2990"/>
                </a:cubicBezTo>
                <a:lnTo>
                  <a:pt x="5536" y="2582"/>
                </a:lnTo>
                <a:cubicBezTo>
                  <a:pt x="5623" y="2563"/>
                  <a:pt x="5710" y="2542"/>
                  <a:pt x="5798" y="2520"/>
                </a:cubicBezTo>
                <a:cubicBezTo>
                  <a:pt x="5899" y="2631"/>
                  <a:pt x="6000" y="2739"/>
                  <a:pt x="6101" y="2843"/>
                </a:cubicBezTo>
                <a:cubicBezTo>
                  <a:pt x="6161" y="2824"/>
                  <a:pt x="6221" y="2805"/>
                  <a:pt x="6279" y="2786"/>
                </a:cubicBezTo>
                <a:cubicBezTo>
                  <a:pt x="6176" y="2679"/>
                  <a:pt x="6073" y="2569"/>
                  <a:pt x="5970" y="2455"/>
                </a:cubicBezTo>
                <a:cubicBezTo>
                  <a:pt x="6082" y="2396"/>
                  <a:pt x="6212" y="2287"/>
                  <a:pt x="6212" y="2104"/>
                </a:cubicBezTo>
                <a:close/>
                <a:moveTo>
                  <a:pt x="4451" y="2341"/>
                </a:moveTo>
                <a:lnTo>
                  <a:pt x="4451" y="2341"/>
                </a:lnTo>
                <a:lnTo>
                  <a:pt x="4451" y="2582"/>
                </a:lnTo>
                <a:cubicBezTo>
                  <a:pt x="4632" y="2569"/>
                  <a:pt x="4813" y="2549"/>
                  <a:pt x="4993" y="2521"/>
                </a:cubicBezTo>
                <a:lnTo>
                  <a:pt x="4993" y="2682"/>
                </a:lnTo>
                <a:cubicBezTo>
                  <a:pt x="4813" y="2709"/>
                  <a:pt x="4632" y="2729"/>
                  <a:pt x="4451" y="2742"/>
                </a:cubicBezTo>
                <a:lnTo>
                  <a:pt x="4451" y="2976"/>
                </a:lnTo>
                <a:cubicBezTo>
                  <a:pt x="4671" y="2965"/>
                  <a:pt x="4892" y="2943"/>
                  <a:pt x="5112" y="2911"/>
                </a:cubicBezTo>
                <a:cubicBezTo>
                  <a:pt x="5111" y="2963"/>
                  <a:pt x="5110" y="3016"/>
                  <a:pt x="5109" y="3068"/>
                </a:cubicBezTo>
                <a:cubicBezTo>
                  <a:pt x="4857" y="3107"/>
                  <a:pt x="4584" y="3133"/>
                  <a:pt x="4285" y="3146"/>
                </a:cubicBezTo>
                <a:lnTo>
                  <a:pt x="4285" y="2187"/>
                </a:lnTo>
                <a:cubicBezTo>
                  <a:pt x="4572" y="2172"/>
                  <a:pt x="4836" y="2142"/>
                  <a:pt x="5080" y="2100"/>
                </a:cubicBezTo>
                <a:cubicBezTo>
                  <a:pt x="5081" y="2156"/>
                  <a:pt x="5082" y="2211"/>
                  <a:pt x="5083" y="2267"/>
                </a:cubicBezTo>
                <a:cubicBezTo>
                  <a:pt x="4872" y="2302"/>
                  <a:pt x="4662" y="2327"/>
                  <a:pt x="4451" y="2341"/>
                </a:cubicBezTo>
                <a:close/>
                <a:moveTo>
                  <a:pt x="2248" y="2518"/>
                </a:moveTo>
                <a:lnTo>
                  <a:pt x="2248" y="2518"/>
                </a:lnTo>
                <a:cubicBezTo>
                  <a:pt x="2125" y="2475"/>
                  <a:pt x="2002" y="2428"/>
                  <a:pt x="1879" y="2375"/>
                </a:cubicBezTo>
                <a:cubicBezTo>
                  <a:pt x="1961" y="2193"/>
                  <a:pt x="2043" y="2012"/>
                  <a:pt x="2054" y="1984"/>
                </a:cubicBezTo>
                <a:lnTo>
                  <a:pt x="2248" y="2518"/>
                </a:lnTo>
                <a:close/>
                <a:moveTo>
                  <a:pt x="1562" y="2684"/>
                </a:moveTo>
                <a:lnTo>
                  <a:pt x="1562" y="2684"/>
                </a:lnTo>
                <a:cubicBezTo>
                  <a:pt x="1611" y="2705"/>
                  <a:pt x="1662" y="2724"/>
                  <a:pt x="1713" y="2744"/>
                </a:cubicBezTo>
                <a:cubicBezTo>
                  <a:pt x="1733" y="2699"/>
                  <a:pt x="1772" y="2612"/>
                  <a:pt x="1817" y="2513"/>
                </a:cubicBezTo>
                <a:cubicBezTo>
                  <a:pt x="1982" y="2582"/>
                  <a:pt x="2148" y="2643"/>
                  <a:pt x="2313" y="2695"/>
                </a:cubicBezTo>
                <a:lnTo>
                  <a:pt x="2412" y="2969"/>
                </a:lnTo>
                <a:cubicBezTo>
                  <a:pt x="2475" y="2985"/>
                  <a:pt x="2538" y="3000"/>
                  <a:pt x="2601" y="3014"/>
                </a:cubicBezTo>
                <a:lnTo>
                  <a:pt x="2201" y="1906"/>
                </a:lnTo>
                <a:cubicBezTo>
                  <a:pt x="2120" y="1877"/>
                  <a:pt x="2041" y="1846"/>
                  <a:pt x="1962" y="1813"/>
                </a:cubicBezTo>
                <a:lnTo>
                  <a:pt x="1562" y="2684"/>
                </a:lnTo>
                <a:close/>
                <a:moveTo>
                  <a:pt x="15998" y="2936"/>
                </a:moveTo>
                <a:lnTo>
                  <a:pt x="15998" y="2936"/>
                </a:lnTo>
                <a:lnTo>
                  <a:pt x="16193" y="2913"/>
                </a:lnTo>
                <a:cubicBezTo>
                  <a:pt x="16239" y="2981"/>
                  <a:pt x="16333" y="2999"/>
                  <a:pt x="16415" y="2993"/>
                </a:cubicBezTo>
                <a:lnTo>
                  <a:pt x="16415" y="3143"/>
                </a:lnTo>
                <a:cubicBezTo>
                  <a:pt x="16214" y="3162"/>
                  <a:pt x="16047" y="3083"/>
                  <a:pt x="15998" y="2936"/>
                </a:cubicBezTo>
                <a:close/>
                <a:moveTo>
                  <a:pt x="15705" y="1730"/>
                </a:moveTo>
                <a:lnTo>
                  <a:pt x="15705" y="1730"/>
                </a:lnTo>
                <a:cubicBezTo>
                  <a:pt x="15952" y="1730"/>
                  <a:pt x="16188" y="1712"/>
                  <a:pt x="16415" y="1677"/>
                </a:cubicBezTo>
                <a:lnTo>
                  <a:pt x="16415" y="1837"/>
                </a:lnTo>
                <a:cubicBezTo>
                  <a:pt x="16182" y="1873"/>
                  <a:pt x="15945" y="1891"/>
                  <a:pt x="15705" y="1891"/>
                </a:cubicBezTo>
                <a:cubicBezTo>
                  <a:pt x="13054" y="1891"/>
                  <a:pt x="12520" y="567"/>
                  <a:pt x="9796" y="567"/>
                </a:cubicBezTo>
                <a:cubicBezTo>
                  <a:pt x="7072" y="567"/>
                  <a:pt x="6537" y="1891"/>
                  <a:pt x="3887" y="1891"/>
                </a:cubicBezTo>
                <a:cubicBezTo>
                  <a:pt x="3026" y="1891"/>
                  <a:pt x="2197" y="1662"/>
                  <a:pt x="1484" y="1228"/>
                </a:cubicBezTo>
                <a:lnTo>
                  <a:pt x="837" y="2669"/>
                </a:lnTo>
                <a:cubicBezTo>
                  <a:pt x="1756" y="3188"/>
                  <a:pt x="2809" y="3462"/>
                  <a:pt x="3887" y="3462"/>
                </a:cubicBezTo>
                <a:cubicBezTo>
                  <a:pt x="6867" y="3462"/>
                  <a:pt x="7544" y="2138"/>
                  <a:pt x="9796" y="2138"/>
                </a:cubicBezTo>
                <a:cubicBezTo>
                  <a:pt x="12046" y="2138"/>
                  <a:pt x="12725" y="3462"/>
                  <a:pt x="15705" y="3462"/>
                </a:cubicBezTo>
                <a:cubicBezTo>
                  <a:pt x="15943" y="3462"/>
                  <a:pt x="16181" y="3449"/>
                  <a:pt x="16415" y="3422"/>
                </a:cubicBezTo>
                <a:lnTo>
                  <a:pt x="16415" y="3585"/>
                </a:lnTo>
                <a:cubicBezTo>
                  <a:pt x="16181" y="3610"/>
                  <a:pt x="15945" y="3623"/>
                  <a:pt x="15705" y="3623"/>
                </a:cubicBezTo>
                <a:cubicBezTo>
                  <a:pt x="12701" y="3623"/>
                  <a:pt x="11992" y="2299"/>
                  <a:pt x="9796" y="2299"/>
                </a:cubicBezTo>
                <a:cubicBezTo>
                  <a:pt x="7599" y="2299"/>
                  <a:pt x="6891" y="3623"/>
                  <a:pt x="3887" y="3623"/>
                </a:cubicBezTo>
                <a:cubicBezTo>
                  <a:pt x="2737" y="3623"/>
                  <a:pt x="1658" y="3332"/>
                  <a:pt x="631" y="2735"/>
                </a:cubicBezTo>
                <a:lnTo>
                  <a:pt x="1413" y="993"/>
                </a:lnTo>
                <a:cubicBezTo>
                  <a:pt x="2150" y="1463"/>
                  <a:pt x="2940" y="1730"/>
                  <a:pt x="3887" y="1730"/>
                </a:cubicBezTo>
                <a:cubicBezTo>
                  <a:pt x="6501" y="1730"/>
                  <a:pt x="7026" y="406"/>
                  <a:pt x="9796" y="406"/>
                </a:cubicBezTo>
                <a:cubicBezTo>
                  <a:pt x="12565" y="406"/>
                  <a:pt x="13091" y="1730"/>
                  <a:pt x="15705" y="1730"/>
                </a:cubicBezTo>
                <a:close/>
                <a:moveTo>
                  <a:pt x="13550" y="2146"/>
                </a:moveTo>
                <a:lnTo>
                  <a:pt x="13550" y="2146"/>
                </a:lnTo>
                <a:cubicBezTo>
                  <a:pt x="13550" y="2288"/>
                  <a:pt x="13439" y="2270"/>
                  <a:pt x="13270" y="2214"/>
                </a:cubicBezTo>
                <a:lnTo>
                  <a:pt x="13082" y="2155"/>
                </a:lnTo>
                <a:lnTo>
                  <a:pt x="13082" y="1861"/>
                </a:lnTo>
                <a:lnTo>
                  <a:pt x="13270" y="1920"/>
                </a:lnTo>
                <a:cubicBezTo>
                  <a:pt x="13443" y="1977"/>
                  <a:pt x="13550" y="2031"/>
                  <a:pt x="13550" y="2146"/>
                </a:cubicBezTo>
                <a:close/>
                <a:moveTo>
                  <a:pt x="12918" y="1640"/>
                </a:moveTo>
                <a:lnTo>
                  <a:pt x="12918" y="1640"/>
                </a:lnTo>
                <a:lnTo>
                  <a:pt x="12918" y="2639"/>
                </a:lnTo>
                <a:lnTo>
                  <a:pt x="13082" y="2701"/>
                </a:lnTo>
                <a:lnTo>
                  <a:pt x="13082" y="2310"/>
                </a:lnTo>
                <a:lnTo>
                  <a:pt x="13285" y="2375"/>
                </a:lnTo>
                <a:cubicBezTo>
                  <a:pt x="13582" y="2473"/>
                  <a:pt x="13714" y="2326"/>
                  <a:pt x="13714" y="2174"/>
                </a:cubicBezTo>
                <a:cubicBezTo>
                  <a:pt x="13714" y="2003"/>
                  <a:pt x="13620" y="1896"/>
                  <a:pt x="13414" y="1808"/>
                </a:cubicBezTo>
                <a:cubicBezTo>
                  <a:pt x="13356" y="1785"/>
                  <a:pt x="13252" y="1744"/>
                  <a:pt x="12918" y="1640"/>
                </a:cubicBezTo>
                <a:close/>
                <a:moveTo>
                  <a:pt x="16415" y="2110"/>
                </a:moveTo>
                <a:lnTo>
                  <a:pt x="16415" y="2110"/>
                </a:lnTo>
                <a:lnTo>
                  <a:pt x="16415" y="2253"/>
                </a:lnTo>
                <a:cubicBezTo>
                  <a:pt x="16278" y="2269"/>
                  <a:pt x="16193" y="2332"/>
                  <a:pt x="16193" y="2417"/>
                </a:cubicBezTo>
                <a:cubicBezTo>
                  <a:pt x="16193" y="2507"/>
                  <a:pt x="16292" y="2525"/>
                  <a:pt x="16415" y="2535"/>
                </a:cubicBezTo>
                <a:lnTo>
                  <a:pt x="16415" y="2691"/>
                </a:lnTo>
                <a:cubicBezTo>
                  <a:pt x="16410" y="2691"/>
                  <a:pt x="16404" y="2690"/>
                  <a:pt x="16398" y="2690"/>
                </a:cubicBezTo>
                <a:cubicBezTo>
                  <a:pt x="16285" y="2683"/>
                  <a:pt x="16003" y="2673"/>
                  <a:pt x="16003" y="2432"/>
                </a:cubicBezTo>
                <a:cubicBezTo>
                  <a:pt x="16003" y="2265"/>
                  <a:pt x="16165" y="2139"/>
                  <a:pt x="16415" y="2110"/>
                </a:cubicBezTo>
                <a:close/>
                <a:moveTo>
                  <a:pt x="16415" y="3995"/>
                </a:moveTo>
                <a:lnTo>
                  <a:pt x="16415" y="3995"/>
                </a:lnTo>
                <a:cubicBezTo>
                  <a:pt x="16181" y="4018"/>
                  <a:pt x="15944" y="4030"/>
                  <a:pt x="15705" y="4031"/>
                </a:cubicBezTo>
                <a:cubicBezTo>
                  <a:pt x="12676" y="4031"/>
                  <a:pt x="11815" y="2706"/>
                  <a:pt x="9796" y="2706"/>
                </a:cubicBezTo>
                <a:cubicBezTo>
                  <a:pt x="7775" y="2706"/>
                  <a:pt x="6915" y="4031"/>
                  <a:pt x="3887" y="4031"/>
                </a:cubicBezTo>
                <a:cubicBezTo>
                  <a:pt x="2504" y="4030"/>
                  <a:pt x="1193" y="3637"/>
                  <a:pt x="0" y="2810"/>
                </a:cubicBezTo>
                <a:lnTo>
                  <a:pt x="1076" y="194"/>
                </a:lnTo>
                <a:cubicBezTo>
                  <a:pt x="1895" y="963"/>
                  <a:pt x="2828" y="1323"/>
                  <a:pt x="3887" y="1323"/>
                </a:cubicBezTo>
                <a:cubicBezTo>
                  <a:pt x="6394" y="1323"/>
                  <a:pt x="6922" y="0"/>
                  <a:pt x="9796" y="0"/>
                </a:cubicBezTo>
                <a:cubicBezTo>
                  <a:pt x="12669" y="0"/>
                  <a:pt x="13197" y="1323"/>
                  <a:pt x="15705" y="1323"/>
                </a:cubicBezTo>
                <a:cubicBezTo>
                  <a:pt x="15948" y="1323"/>
                  <a:pt x="16185" y="1304"/>
                  <a:pt x="16415" y="1265"/>
                </a:cubicBezTo>
                <a:lnTo>
                  <a:pt x="16415" y="1426"/>
                </a:lnTo>
                <a:cubicBezTo>
                  <a:pt x="16183" y="1464"/>
                  <a:pt x="15946" y="1484"/>
                  <a:pt x="15705" y="1484"/>
                </a:cubicBezTo>
                <a:cubicBezTo>
                  <a:pt x="13151" y="1484"/>
                  <a:pt x="12632" y="159"/>
                  <a:pt x="9796" y="159"/>
                </a:cubicBezTo>
                <a:cubicBezTo>
                  <a:pt x="6959" y="159"/>
                  <a:pt x="6441" y="1484"/>
                  <a:pt x="3887" y="1484"/>
                </a:cubicBezTo>
                <a:cubicBezTo>
                  <a:pt x="2849" y="1484"/>
                  <a:pt x="1877" y="1124"/>
                  <a:pt x="1137" y="468"/>
                </a:cubicBezTo>
                <a:lnTo>
                  <a:pt x="197" y="2751"/>
                </a:lnTo>
                <a:cubicBezTo>
                  <a:pt x="1277" y="3483"/>
                  <a:pt x="2552" y="3870"/>
                  <a:pt x="3887" y="3870"/>
                </a:cubicBezTo>
                <a:cubicBezTo>
                  <a:pt x="6879" y="3870"/>
                  <a:pt x="7731" y="2545"/>
                  <a:pt x="9796" y="2545"/>
                </a:cubicBezTo>
                <a:cubicBezTo>
                  <a:pt x="11861" y="2545"/>
                  <a:pt x="12712" y="3870"/>
                  <a:pt x="15705" y="3870"/>
                </a:cubicBezTo>
                <a:cubicBezTo>
                  <a:pt x="15944" y="3870"/>
                  <a:pt x="16181" y="3857"/>
                  <a:pt x="16415" y="3833"/>
                </a:cubicBezTo>
                <a:lnTo>
                  <a:pt x="16415" y="3995"/>
                </a:lnTo>
                <a:close/>
                <a:moveTo>
                  <a:pt x="15166" y="2346"/>
                </a:moveTo>
                <a:lnTo>
                  <a:pt x="15166" y="2346"/>
                </a:lnTo>
                <a:lnTo>
                  <a:pt x="15166" y="2576"/>
                </a:lnTo>
                <a:cubicBezTo>
                  <a:pt x="15343" y="2590"/>
                  <a:pt x="15521" y="2597"/>
                  <a:pt x="15696" y="2597"/>
                </a:cubicBezTo>
                <a:lnTo>
                  <a:pt x="15696" y="2753"/>
                </a:lnTo>
                <a:cubicBezTo>
                  <a:pt x="15514" y="2753"/>
                  <a:pt x="15338" y="2746"/>
                  <a:pt x="15166" y="2732"/>
                </a:cubicBezTo>
                <a:lnTo>
                  <a:pt x="15166" y="2977"/>
                </a:lnTo>
                <a:cubicBezTo>
                  <a:pt x="15380" y="2995"/>
                  <a:pt x="15598" y="3002"/>
                  <a:pt x="15812" y="2998"/>
                </a:cubicBezTo>
                <a:cubicBezTo>
                  <a:pt x="15812" y="3010"/>
                  <a:pt x="15810" y="3140"/>
                  <a:pt x="15810" y="3152"/>
                </a:cubicBezTo>
                <a:cubicBezTo>
                  <a:pt x="15541" y="3157"/>
                  <a:pt x="15309" y="3152"/>
                  <a:pt x="15000" y="3127"/>
                </a:cubicBezTo>
                <a:lnTo>
                  <a:pt x="15000" y="2165"/>
                </a:lnTo>
                <a:cubicBezTo>
                  <a:pt x="15248" y="2189"/>
                  <a:pt x="15489" y="2200"/>
                  <a:pt x="15781" y="2196"/>
                </a:cubicBezTo>
                <a:cubicBezTo>
                  <a:pt x="15783" y="2308"/>
                  <a:pt x="15783" y="2332"/>
                  <a:pt x="15784" y="2359"/>
                </a:cubicBezTo>
                <a:cubicBezTo>
                  <a:pt x="15578" y="2363"/>
                  <a:pt x="15390" y="2361"/>
                  <a:pt x="15166" y="2346"/>
                </a:cubicBezTo>
                <a:close/>
                <a:moveTo>
                  <a:pt x="14324" y="2477"/>
                </a:moveTo>
                <a:lnTo>
                  <a:pt x="14324" y="2477"/>
                </a:lnTo>
                <a:lnTo>
                  <a:pt x="14065" y="2421"/>
                </a:lnTo>
                <a:lnTo>
                  <a:pt x="14065" y="2180"/>
                </a:lnTo>
                <a:lnTo>
                  <a:pt x="14315" y="2230"/>
                </a:lnTo>
                <a:cubicBezTo>
                  <a:pt x="14477" y="2261"/>
                  <a:pt x="14554" y="2281"/>
                  <a:pt x="14554" y="2389"/>
                </a:cubicBezTo>
                <a:cubicBezTo>
                  <a:pt x="14554" y="2504"/>
                  <a:pt x="14441" y="2499"/>
                  <a:pt x="14324" y="2477"/>
                </a:cubicBezTo>
                <a:close/>
                <a:moveTo>
                  <a:pt x="14727" y="2415"/>
                </a:moveTo>
                <a:lnTo>
                  <a:pt x="14727" y="2415"/>
                </a:lnTo>
                <a:cubicBezTo>
                  <a:pt x="14727" y="2230"/>
                  <a:pt x="14602" y="2120"/>
                  <a:pt x="14335" y="2069"/>
                </a:cubicBezTo>
                <a:cubicBezTo>
                  <a:pt x="14335" y="2069"/>
                  <a:pt x="14087" y="2014"/>
                  <a:pt x="13898" y="1961"/>
                </a:cubicBezTo>
                <a:lnTo>
                  <a:pt x="13898" y="2953"/>
                </a:lnTo>
                <a:cubicBezTo>
                  <a:pt x="13953" y="2966"/>
                  <a:pt x="14009" y="2979"/>
                  <a:pt x="14065" y="2991"/>
                </a:cubicBezTo>
                <a:lnTo>
                  <a:pt x="14065" y="2587"/>
                </a:lnTo>
                <a:lnTo>
                  <a:pt x="14279" y="2628"/>
                </a:lnTo>
                <a:lnTo>
                  <a:pt x="14546" y="3077"/>
                </a:lnTo>
                <a:cubicBezTo>
                  <a:pt x="14616" y="3087"/>
                  <a:pt x="14687" y="3096"/>
                  <a:pt x="14760" y="3104"/>
                </a:cubicBezTo>
                <a:lnTo>
                  <a:pt x="14485" y="2642"/>
                </a:lnTo>
                <a:cubicBezTo>
                  <a:pt x="14627" y="2629"/>
                  <a:pt x="14727" y="2561"/>
                  <a:pt x="14727" y="2415"/>
                </a:cubicBezTo>
                <a:close/>
              </a:path>
            </a:pathLst>
          </a:custGeom>
          <a:solidFill>
            <a:srgbClr val="006FC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6"/>
          <p:cNvSpPr txBox="1"/>
          <p:nvPr>
            <p:ph type="title"/>
          </p:nvPr>
        </p:nvSpPr>
        <p:spPr>
          <a:xfrm>
            <a:off x="457200" y="409575"/>
            <a:ext cx="6950075" cy="16916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6"/>
          <p:cNvSpPr txBox="1"/>
          <p:nvPr>
            <p:ph idx="1" type="body"/>
          </p:nvPr>
        </p:nvSpPr>
        <p:spPr>
          <a:xfrm>
            <a:off x="457200" y="2240280"/>
            <a:ext cx="3978275" cy="456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5pPr>
            <a:lvl6pPr indent="-228600" lvl="5" marL="2743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6pPr>
            <a:lvl7pPr indent="-228600" lvl="6" marL="3200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7pPr>
            <a:lvl8pPr indent="-228600" lvl="7" marL="3657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8pPr>
            <a:lvl9pPr indent="-228600" lvl="8" marL="4114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01 Blue" showMasterSp="0">
  <p:cSld name="Section Header 01 Blue">
    <p:bg>
      <p:bgPr>
        <a:solidFill>
          <a:srgbClr val="00175A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/>
          <p:nvPr/>
        </p:nvSpPr>
        <p:spPr>
          <a:xfrm>
            <a:off x="1328737" y="2783868"/>
            <a:ext cx="7815263" cy="1922463"/>
          </a:xfrm>
          <a:custGeom>
            <a:rect b="b" l="l" r="r" t="t"/>
            <a:pathLst>
              <a:path extrusionOk="0" h="4031" w="16415">
                <a:moveTo>
                  <a:pt x="8553" y="1601"/>
                </a:moveTo>
                <a:lnTo>
                  <a:pt x="8553" y="1601"/>
                </a:lnTo>
                <a:cubicBezTo>
                  <a:pt x="8420" y="1626"/>
                  <a:pt x="8286" y="1662"/>
                  <a:pt x="8154" y="1710"/>
                </a:cubicBezTo>
                <a:cubicBezTo>
                  <a:pt x="8206" y="1564"/>
                  <a:pt x="8337" y="1201"/>
                  <a:pt x="8350" y="1167"/>
                </a:cubicBezTo>
                <a:cubicBezTo>
                  <a:pt x="8350" y="1167"/>
                  <a:pt x="8497" y="1482"/>
                  <a:pt x="8553" y="1601"/>
                </a:cubicBezTo>
                <a:close/>
                <a:moveTo>
                  <a:pt x="7806" y="2198"/>
                </a:moveTo>
                <a:lnTo>
                  <a:pt x="7806" y="2198"/>
                </a:lnTo>
                <a:cubicBezTo>
                  <a:pt x="7872" y="2174"/>
                  <a:pt x="7938" y="2151"/>
                  <a:pt x="8005" y="2128"/>
                </a:cubicBezTo>
                <a:cubicBezTo>
                  <a:pt x="8033" y="2050"/>
                  <a:pt x="8062" y="1969"/>
                  <a:pt x="8091" y="1889"/>
                </a:cubicBezTo>
                <a:cubicBezTo>
                  <a:pt x="8264" y="1820"/>
                  <a:pt x="8441" y="1769"/>
                  <a:pt x="8618" y="1739"/>
                </a:cubicBezTo>
                <a:cubicBezTo>
                  <a:pt x="8636" y="1778"/>
                  <a:pt x="8693" y="1899"/>
                  <a:pt x="8711" y="1938"/>
                </a:cubicBezTo>
                <a:cubicBezTo>
                  <a:pt x="8732" y="1932"/>
                  <a:pt x="8862" y="1909"/>
                  <a:pt x="8883" y="1905"/>
                </a:cubicBezTo>
                <a:cubicBezTo>
                  <a:pt x="8740" y="1608"/>
                  <a:pt x="8591" y="1306"/>
                  <a:pt x="8439" y="1007"/>
                </a:cubicBezTo>
                <a:cubicBezTo>
                  <a:pt x="8369" y="1022"/>
                  <a:pt x="8300" y="1038"/>
                  <a:pt x="8234" y="1055"/>
                </a:cubicBezTo>
                <a:cubicBezTo>
                  <a:pt x="8086" y="1440"/>
                  <a:pt x="7942" y="1825"/>
                  <a:pt x="7806" y="2198"/>
                </a:cubicBezTo>
                <a:close/>
                <a:moveTo>
                  <a:pt x="9866" y="1832"/>
                </a:moveTo>
                <a:lnTo>
                  <a:pt x="9866" y="1832"/>
                </a:lnTo>
                <a:cubicBezTo>
                  <a:pt x="9649" y="1579"/>
                  <a:pt x="9429" y="1337"/>
                  <a:pt x="9213" y="1102"/>
                </a:cubicBezTo>
                <a:cubicBezTo>
                  <a:pt x="9213" y="1355"/>
                  <a:pt x="9214" y="1608"/>
                  <a:pt x="9214" y="1860"/>
                </a:cubicBezTo>
                <a:cubicBezTo>
                  <a:pt x="9161" y="1866"/>
                  <a:pt x="9110" y="1872"/>
                  <a:pt x="9058" y="1879"/>
                </a:cubicBezTo>
                <a:lnTo>
                  <a:pt x="9058" y="910"/>
                </a:lnTo>
                <a:cubicBezTo>
                  <a:pt x="9119" y="904"/>
                  <a:pt x="9182" y="899"/>
                  <a:pt x="9245" y="894"/>
                </a:cubicBezTo>
                <a:cubicBezTo>
                  <a:pt x="9450" y="1114"/>
                  <a:pt x="9659" y="1340"/>
                  <a:pt x="9864" y="1576"/>
                </a:cubicBezTo>
                <a:cubicBezTo>
                  <a:pt x="9863" y="1342"/>
                  <a:pt x="9862" y="1108"/>
                  <a:pt x="9862" y="874"/>
                </a:cubicBezTo>
                <a:cubicBezTo>
                  <a:pt x="9914" y="875"/>
                  <a:pt x="9965" y="875"/>
                  <a:pt x="10016" y="877"/>
                </a:cubicBezTo>
                <a:lnTo>
                  <a:pt x="10016" y="1835"/>
                </a:lnTo>
                <a:cubicBezTo>
                  <a:pt x="9966" y="1833"/>
                  <a:pt x="9916" y="1832"/>
                  <a:pt x="9866" y="1832"/>
                </a:cubicBezTo>
                <a:close/>
                <a:moveTo>
                  <a:pt x="7008" y="1972"/>
                </a:moveTo>
                <a:lnTo>
                  <a:pt x="7008" y="1972"/>
                </a:lnTo>
                <a:cubicBezTo>
                  <a:pt x="7008" y="2193"/>
                  <a:pt x="7087" y="2335"/>
                  <a:pt x="7297" y="2266"/>
                </a:cubicBezTo>
                <a:cubicBezTo>
                  <a:pt x="7418" y="2227"/>
                  <a:pt x="7504" y="2140"/>
                  <a:pt x="7541" y="2023"/>
                </a:cubicBezTo>
                <a:lnTo>
                  <a:pt x="7710" y="1980"/>
                </a:lnTo>
                <a:cubicBezTo>
                  <a:pt x="7664" y="2186"/>
                  <a:pt x="7515" y="2350"/>
                  <a:pt x="7304" y="2418"/>
                </a:cubicBezTo>
                <a:cubicBezTo>
                  <a:pt x="7014" y="2512"/>
                  <a:pt x="6845" y="2339"/>
                  <a:pt x="6845" y="2023"/>
                </a:cubicBezTo>
                <a:cubicBezTo>
                  <a:pt x="6845" y="1700"/>
                  <a:pt x="7024" y="1433"/>
                  <a:pt x="7302" y="1343"/>
                </a:cubicBezTo>
                <a:cubicBezTo>
                  <a:pt x="7500" y="1279"/>
                  <a:pt x="7672" y="1333"/>
                  <a:pt x="7709" y="1539"/>
                </a:cubicBezTo>
                <a:lnTo>
                  <a:pt x="7553" y="1587"/>
                </a:lnTo>
                <a:cubicBezTo>
                  <a:pt x="7521" y="1476"/>
                  <a:pt x="7417" y="1467"/>
                  <a:pt x="7308" y="1503"/>
                </a:cubicBezTo>
                <a:cubicBezTo>
                  <a:pt x="7131" y="1560"/>
                  <a:pt x="7008" y="1796"/>
                  <a:pt x="7008" y="1972"/>
                </a:cubicBezTo>
                <a:close/>
                <a:moveTo>
                  <a:pt x="11031" y="1143"/>
                </a:moveTo>
                <a:lnTo>
                  <a:pt x="11031" y="1143"/>
                </a:lnTo>
                <a:lnTo>
                  <a:pt x="11031" y="1376"/>
                </a:lnTo>
                <a:cubicBezTo>
                  <a:pt x="11197" y="1415"/>
                  <a:pt x="11362" y="1461"/>
                  <a:pt x="11528" y="1514"/>
                </a:cubicBezTo>
                <a:lnTo>
                  <a:pt x="11528" y="1674"/>
                </a:lnTo>
                <a:cubicBezTo>
                  <a:pt x="11362" y="1621"/>
                  <a:pt x="11197" y="1575"/>
                  <a:pt x="11031" y="1536"/>
                </a:cubicBezTo>
                <a:lnTo>
                  <a:pt x="11031" y="1806"/>
                </a:lnTo>
                <a:cubicBezTo>
                  <a:pt x="11233" y="1854"/>
                  <a:pt x="11435" y="1912"/>
                  <a:pt x="11636" y="1980"/>
                </a:cubicBezTo>
                <a:cubicBezTo>
                  <a:pt x="11636" y="2035"/>
                  <a:pt x="11635" y="2090"/>
                  <a:pt x="11634" y="2145"/>
                </a:cubicBezTo>
                <a:cubicBezTo>
                  <a:pt x="11392" y="2062"/>
                  <a:pt x="11142" y="1990"/>
                  <a:pt x="10871" y="1936"/>
                </a:cubicBezTo>
                <a:lnTo>
                  <a:pt x="10871" y="954"/>
                </a:lnTo>
                <a:cubicBezTo>
                  <a:pt x="11138" y="997"/>
                  <a:pt x="11380" y="1055"/>
                  <a:pt x="11608" y="1122"/>
                </a:cubicBezTo>
                <a:cubicBezTo>
                  <a:pt x="11608" y="1177"/>
                  <a:pt x="11609" y="1231"/>
                  <a:pt x="11610" y="1286"/>
                </a:cubicBezTo>
                <a:cubicBezTo>
                  <a:pt x="11417" y="1229"/>
                  <a:pt x="11224" y="1181"/>
                  <a:pt x="11031" y="1143"/>
                </a:cubicBezTo>
                <a:close/>
                <a:moveTo>
                  <a:pt x="3820" y="3154"/>
                </a:moveTo>
                <a:lnTo>
                  <a:pt x="3820" y="3154"/>
                </a:lnTo>
                <a:cubicBezTo>
                  <a:pt x="3821" y="3005"/>
                  <a:pt x="3822" y="2436"/>
                  <a:pt x="3823" y="2319"/>
                </a:cubicBezTo>
                <a:cubicBezTo>
                  <a:pt x="3779" y="2440"/>
                  <a:pt x="3518" y="3024"/>
                  <a:pt x="3467" y="3139"/>
                </a:cubicBezTo>
                <a:cubicBezTo>
                  <a:pt x="3404" y="3135"/>
                  <a:pt x="3341" y="3129"/>
                  <a:pt x="3278" y="3123"/>
                </a:cubicBezTo>
                <a:cubicBezTo>
                  <a:pt x="3219" y="2981"/>
                  <a:pt x="2968" y="2379"/>
                  <a:pt x="2925" y="2260"/>
                </a:cubicBezTo>
                <a:cubicBezTo>
                  <a:pt x="2926" y="2373"/>
                  <a:pt x="2928" y="2905"/>
                  <a:pt x="2928" y="3077"/>
                </a:cubicBezTo>
                <a:cubicBezTo>
                  <a:pt x="2873" y="3068"/>
                  <a:pt x="2819" y="3058"/>
                  <a:pt x="2764" y="3047"/>
                </a:cubicBezTo>
                <a:lnTo>
                  <a:pt x="2771" y="2072"/>
                </a:lnTo>
                <a:cubicBezTo>
                  <a:pt x="2865" y="2093"/>
                  <a:pt x="2960" y="2112"/>
                  <a:pt x="3055" y="2128"/>
                </a:cubicBezTo>
                <a:cubicBezTo>
                  <a:pt x="3112" y="2273"/>
                  <a:pt x="3340" y="2856"/>
                  <a:pt x="3382" y="2972"/>
                </a:cubicBezTo>
                <a:lnTo>
                  <a:pt x="3694" y="2192"/>
                </a:lnTo>
                <a:cubicBezTo>
                  <a:pt x="3759" y="2195"/>
                  <a:pt x="3823" y="2198"/>
                  <a:pt x="3887" y="2198"/>
                </a:cubicBezTo>
                <a:cubicBezTo>
                  <a:pt x="3920" y="2198"/>
                  <a:pt x="3952" y="2197"/>
                  <a:pt x="3985" y="2196"/>
                </a:cubicBezTo>
                <a:lnTo>
                  <a:pt x="3985" y="3154"/>
                </a:lnTo>
                <a:cubicBezTo>
                  <a:pt x="3952" y="3154"/>
                  <a:pt x="3920" y="3156"/>
                  <a:pt x="3887" y="3156"/>
                </a:cubicBezTo>
                <a:cubicBezTo>
                  <a:pt x="3865" y="3156"/>
                  <a:pt x="3843" y="3154"/>
                  <a:pt x="3820" y="3154"/>
                </a:cubicBezTo>
                <a:close/>
                <a:moveTo>
                  <a:pt x="11751" y="2186"/>
                </a:moveTo>
                <a:lnTo>
                  <a:pt x="11751" y="2186"/>
                </a:lnTo>
                <a:lnTo>
                  <a:pt x="12156" y="1826"/>
                </a:lnTo>
                <a:lnTo>
                  <a:pt x="11783" y="1177"/>
                </a:lnTo>
                <a:cubicBezTo>
                  <a:pt x="11863" y="1204"/>
                  <a:pt x="11942" y="1231"/>
                  <a:pt x="12019" y="1259"/>
                </a:cubicBezTo>
                <a:lnTo>
                  <a:pt x="12295" y="1743"/>
                </a:lnTo>
                <a:lnTo>
                  <a:pt x="12562" y="1502"/>
                </a:lnTo>
                <a:lnTo>
                  <a:pt x="12738" y="1574"/>
                </a:lnTo>
                <a:lnTo>
                  <a:pt x="12378" y="1889"/>
                </a:lnTo>
                <a:lnTo>
                  <a:pt x="12772" y="2579"/>
                </a:lnTo>
                <a:lnTo>
                  <a:pt x="12529" y="2475"/>
                </a:lnTo>
                <a:lnTo>
                  <a:pt x="12241" y="1974"/>
                </a:lnTo>
                <a:lnTo>
                  <a:pt x="11923" y="2249"/>
                </a:lnTo>
                <a:cubicBezTo>
                  <a:pt x="11866" y="2228"/>
                  <a:pt x="11809" y="2207"/>
                  <a:pt x="11751" y="2186"/>
                </a:cubicBezTo>
                <a:close/>
                <a:moveTo>
                  <a:pt x="6466" y="2721"/>
                </a:moveTo>
                <a:lnTo>
                  <a:pt x="6466" y="2721"/>
                </a:lnTo>
                <a:lnTo>
                  <a:pt x="6466" y="1701"/>
                </a:lnTo>
                <a:cubicBezTo>
                  <a:pt x="6518" y="1680"/>
                  <a:pt x="6571" y="1660"/>
                  <a:pt x="6622" y="1639"/>
                </a:cubicBezTo>
                <a:lnTo>
                  <a:pt x="6622" y="2664"/>
                </a:lnTo>
                <a:cubicBezTo>
                  <a:pt x="6571" y="2683"/>
                  <a:pt x="6519" y="2702"/>
                  <a:pt x="6466" y="2721"/>
                </a:cubicBezTo>
                <a:close/>
                <a:moveTo>
                  <a:pt x="5804" y="2360"/>
                </a:moveTo>
                <a:lnTo>
                  <a:pt x="5804" y="2360"/>
                </a:lnTo>
                <a:cubicBezTo>
                  <a:pt x="5714" y="2381"/>
                  <a:pt x="5625" y="2400"/>
                  <a:pt x="5536" y="2418"/>
                </a:cubicBezTo>
                <a:lnTo>
                  <a:pt x="5536" y="2167"/>
                </a:lnTo>
                <a:cubicBezTo>
                  <a:pt x="5628" y="2146"/>
                  <a:pt x="5720" y="2124"/>
                  <a:pt x="5813" y="2099"/>
                </a:cubicBezTo>
                <a:cubicBezTo>
                  <a:pt x="5972" y="2056"/>
                  <a:pt x="6031" y="2049"/>
                  <a:pt x="6031" y="2165"/>
                </a:cubicBezTo>
                <a:cubicBezTo>
                  <a:pt x="6031" y="2216"/>
                  <a:pt x="5968" y="2316"/>
                  <a:pt x="5804" y="2360"/>
                </a:cubicBezTo>
                <a:close/>
                <a:moveTo>
                  <a:pt x="6212" y="2104"/>
                </a:moveTo>
                <a:lnTo>
                  <a:pt x="6212" y="2104"/>
                </a:lnTo>
                <a:cubicBezTo>
                  <a:pt x="6212" y="1919"/>
                  <a:pt x="6085" y="1866"/>
                  <a:pt x="5815" y="1939"/>
                </a:cubicBezTo>
                <a:cubicBezTo>
                  <a:pt x="5617" y="1991"/>
                  <a:pt x="5470" y="2020"/>
                  <a:pt x="5368" y="2043"/>
                </a:cubicBezTo>
                <a:lnTo>
                  <a:pt x="5368" y="3025"/>
                </a:lnTo>
                <a:cubicBezTo>
                  <a:pt x="5425" y="3014"/>
                  <a:pt x="5481" y="3002"/>
                  <a:pt x="5536" y="2990"/>
                </a:cubicBezTo>
                <a:lnTo>
                  <a:pt x="5536" y="2582"/>
                </a:lnTo>
                <a:cubicBezTo>
                  <a:pt x="5623" y="2563"/>
                  <a:pt x="5710" y="2542"/>
                  <a:pt x="5798" y="2520"/>
                </a:cubicBezTo>
                <a:cubicBezTo>
                  <a:pt x="5899" y="2631"/>
                  <a:pt x="6000" y="2739"/>
                  <a:pt x="6101" y="2843"/>
                </a:cubicBezTo>
                <a:cubicBezTo>
                  <a:pt x="6161" y="2824"/>
                  <a:pt x="6221" y="2805"/>
                  <a:pt x="6279" y="2786"/>
                </a:cubicBezTo>
                <a:cubicBezTo>
                  <a:pt x="6176" y="2679"/>
                  <a:pt x="6073" y="2569"/>
                  <a:pt x="5970" y="2455"/>
                </a:cubicBezTo>
                <a:cubicBezTo>
                  <a:pt x="6082" y="2396"/>
                  <a:pt x="6212" y="2287"/>
                  <a:pt x="6212" y="2104"/>
                </a:cubicBezTo>
                <a:close/>
                <a:moveTo>
                  <a:pt x="4451" y="2341"/>
                </a:moveTo>
                <a:lnTo>
                  <a:pt x="4451" y="2341"/>
                </a:lnTo>
                <a:lnTo>
                  <a:pt x="4451" y="2582"/>
                </a:lnTo>
                <a:cubicBezTo>
                  <a:pt x="4632" y="2569"/>
                  <a:pt x="4813" y="2549"/>
                  <a:pt x="4993" y="2521"/>
                </a:cubicBezTo>
                <a:lnTo>
                  <a:pt x="4993" y="2682"/>
                </a:lnTo>
                <a:cubicBezTo>
                  <a:pt x="4813" y="2709"/>
                  <a:pt x="4632" y="2729"/>
                  <a:pt x="4451" y="2742"/>
                </a:cubicBezTo>
                <a:lnTo>
                  <a:pt x="4451" y="2976"/>
                </a:lnTo>
                <a:cubicBezTo>
                  <a:pt x="4671" y="2965"/>
                  <a:pt x="4892" y="2943"/>
                  <a:pt x="5112" y="2911"/>
                </a:cubicBezTo>
                <a:cubicBezTo>
                  <a:pt x="5111" y="2963"/>
                  <a:pt x="5110" y="3016"/>
                  <a:pt x="5109" y="3068"/>
                </a:cubicBezTo>
                <a:cubicBezTo>
                  <a:pt x="4857" y="3107"/>
                  <a:pt x="4584" y="3133"/>
                  <a:pt x="4285" y="3146"/>
                </a:cubicBezTo>
                <a:lnTo>
                  <a:pt x="4285" y="2187"/>
                </a:lnTo>
                <a:cubicBezTo>
                  <a:pt x="4572" y="2172"/>
                  <a:pt x="4836" y="2142"/>
                  <a:pt x="5080" y="2100"/>
                </a:cubicBezTo>
                <a:cubicBezTo>
                  <a:pt x="5081" y="2156"/>
                  <a:pt x="5082" y="2211"/>
                  <a:pt x="5083" y="2267"/>
                </a:cubicBezTo>
                <a:cubicBezTo>
                  <a:pt x="4872" y="2302"/>
                  <a:pt x="4662" y="2327"/>
                  <a:pt x="4451" y="2341"/>
                </a:cubicBezTo>
                <a:close/>
                <a:moveTo>
                  <a:pt x="2248" y="2518"/>
                </a:moveTo>
                <a:lnTo>
                  <a:pt x="2248" y="2518"/>
                </a:lnTo>
                <a:cubicBezTo>
                  <a:pt x="2125" y="2475"/>
                  <a:pt x="2002" y="2428"/>
                  <a:pt x="1879" y="2375"/>
                </a:cubicBezTo>
                <a:cubicBezTo>
                  <a:pt x="1961" y="2193"/>
                  <a:pt x="2043" y="2012"/>
                  <a:pt x="2054" y="1984"/>
                </a:cubicBezTo>
                <a:lnTo>
                  <a:pt x="2248" y="2518"/>
                </a:lnTo>
                <a:close/>
                <a:moveTo>
                  <a:pt x="1562" y="2684"/>
                </a:moveTo>
                <a:lnTo>
                  <a:pt x="1562" y="2684"/>
                </a:lnTo>
                <a:cubicBezTo>
                  <a:pt x="1611" y="2705"/>
                  <a:pt x="1662" y="2724"/>
                  <a:pt x="1713" y="2744"/>
                </a:cubicBezTo>
                <a:cubicBezTo>
                  <a:pt x="1733" y="2699"/>
                  <a:pt x="1772" y="2612"/>
                  <a:pt x="1817" y="2513"/>
                </a:cubicBezTo>
                <a:cubicBezTo>
                  <a:pt x="1982" y="2582"/>
                  <a:pt x="2148" y="2643"/>
                  <a:pt x="2313" y="2695"/>
                </a:cubicBezTo>
                <a:lnTo>
                  <a:pt x="2412" y="2969"/>
                </a:lnTo>
                <a:cubicBezTo>
                  <a:pt x="2475" y="2985"/>
                  <a:pt x="2538" y="3000"/>
                  <a:pt x="2601" y="3014"/>
                </a:cubicBezTo>
                <a:lnTo>
                  <a:pt x="2201" y="1906"/>
                </a:lnTo>
                <a:cubicBezTo>
                  <a:pt x="2120" y="1877"/>
                  <a:pt x="2041" y="1846"/>
                  <a:pt x="1962" y="1813"/>
                </a:cubicBezTo>
                <a:lnTo>
                  <a:pt x="1562" y="2684"/>
                </a:lnTo>
                <a:close/>
                <a:moveTo>
                  <a:pt x="15998" y="2936"/>
                </a:moveTo>
                <a:lnTo>
                  <a:pt x="15998" y="2936"/>
                </a:lnTo>
                <a:lnTo>
                  <a:pt x="16193" y="2913"/>
                </a:lnTo>
                <a:cubicBezTo>
                  <a:pt x="16239" y="2981"/>
                  <a:pt x="16333" y="2999"/>
                  <a:pt x="16415" y="2993"/>
                </a:cubicBezTo>
                <a:lnTo>
                  <a:pt x="16415" y="3143"/>
                </a:lnTo>
                <a:cubicBezTo>
                  <a:pt x="16214" y="3162"/>
                  <a:pt x="16047" y="3083"/>
                  <a:pt x="15998" y="2936"/>
                </a:cubicBezTo>
                <a:close/>
                <a:moveTo>
                  <a:pt x="15705" y="1730"/>
                </a:moveTo>
                <a:lnTo>
                  <a:pt x="15705" y="1730"/>
                </a:lnTo>
                <a:cubicBezTo>
                  <a:pt x="15952" y="1730"/>
                  <a:pt x="16188" y="1712"/>
                  <a:pt x="16415" y="1677"/>
                </a:cubicBezTo>
                <a:lnTo>
                  <a:pt x="16415" y="1837"/>
                </a:lnTo>
                <a:cubicBezTo>
                  <a:pt x="16182" y="1873"/>
                  <a:pt x="15945" y="1891"/>
                  <a:pt x="15705" y="1891"/>
                </a:cubicBezTo>
                <a:cubicBezTo>
                  <a:pt x="13054" y="1891"/>
                  <a:pt x="12520" y="567"/>
                  <a:pt x="9796" y="567"/>
                </a:cubicBezTo>
                <a:cubicBezTo>
                  <a:pt x="7072" y="567"/>
                  <a:pt x="6537" y="1891"/>
                  <a:pt x="3887" y="1891"/>
                </a:cubicBezTo>
                <a:cubicBezTo>
                  <a:pt x="3026" y="1891"/>
                  <a:pt x="2197" y="1662"/>
                  <a:pt x="1484" y="1228"/>
                </a:cubicBezTo>
                <a:lnTo>
                  <a:pt x="837" y="2669"/>
                </a:lnTo>
                <a:cubicBezTo>
                  <a:pt x="1756" y="3188"/>
                  <a:pt x="2809" y="3462"/>
                  <a:pt x="3887" y="3462"/>
                </a:cubicBezTo>
                <a:cubicBezTo>
                  <a:pt x="6867" y="3462"/>
                  <a:pt x="7544" y="2138"/>
                  <a:pt x="9796" y="2138"/>
                </a:cubicBezTo>
                <a:cubicBezTo>
                  <a:pt x="12046" y="2138"/>
                  <a:pt x="12725" y="3462"/>
                  <a:pt x="15705" y="3462"/>
                </a:cubicBezTo>
                <a:cubicBezTo>
                  <a:pt x="15943" y="3462"/>
                  <a:pt x="16181" y="3449"/>
                  <a:pt x="16415" y="3422"/>
                </a:cubicBezTo>
                <a:lnTo>
                  <a:pt x="16415" y="3585"/>
                </a:lnTo>
                <a:cubicBezTo>
                  <a:pt x="16181" y="3610"/>
                  <a:pt x="15945" y="3623"/>
                  <a:pt x="15705" y="3623"/>
                </a:cubicBezTo>
                <a:cubicBezTo>
                  <a:pt x="12701" y="3623"/>
                  <a:pt x="11992" y="2299"/>
                  <a:pt x="9796" y="2299"/>
                </a:cubicBezTo>
                <a:cubicBezTo>
                  <a:pt x="7599" y="2299"/>
                  <a:pt x="6891" y="3623"/>
                  <a:pt x="3887" y="3623"/>
                </a:cubicBezTo>
                <a:cubicBezTo>
                  <a:pt x="2737" y="3623"/>
                  <a:pt x="1658" y="3332"/>
                  <a:pt x="631" y="2735"/>
                </a:cubicBezTo>
                <a:lnTo>
                  <a:pt x="1413" y="993"/>
                </a:lnTo>
                <a:cubicBezTo>
                  <a:pt x="2150" y="1463"/>
                  <a:pt x="2940" y="1730"/>
                  <a:pt x="3887" y="1730"/>
                </a:cubicBezTo>
                <a:cubicBezTo>
                  <a:pt x="6501" y="1730"/>
                  <a:pt x="7026" y="406"/>
                  <a:pt x="9796" y="406"/>
                </a:cubicBezTo>
                <a:cubicBezTo>
                  <a:pt x="12565" y="406"/>
                  <a:pt x="13091" y="1730"/>
                  <a:pt x="15705" y="1730"/>
                </a:cubicBezTo>
                <a:close/>
                <a:moveTo>
                  <a:pt x="13550" y="2146"/>
                </a:moveTo>
                <a:lnTo>
                  <a:pt x="13550" y="2146"/>
                </a:lnTo>
                <a:cubicBezTo>
                  <a:pt x="13550" y="2288"/>
                  <a:pt x="13439" y="2270"/>
                  <a:pt x="13270" y="2214"/>
                </a:cubicBezTo>
                <a:lnTo>
                  <a:pt x="13082" y="2155"/>
                </a:lnTo>
                <a:lnTo>
                  <a:pt x="13082" y="1861"/>
                </a:lnTo>
                <a:lnTo>
                  <a:pt x="13270" y="1920"/>
                </a:lnTo>
                <a:cubicBezTo>
                  <a:pt x="13443" y="1977"/>
                  <a:pt x="13550" y="2031"/>
                  <a:pt x="13550" y="2146"/>
                </a:cubicBezTo>
                <a:close/>
                <a:moveTo>
                  <a:pt x="12918" y="1640"/>
                </a:moveTo>
                <a:lnTo>
                  <a:pt x="12918" y="1640"/>
                </a:lnTo>
                <a:lnTo>
                  <a:pt x="12918" y="2639"/>
                </a:lnTo>
                <a:lnTo>
                  <a:pt x="13082" y="2701"/>
                </a:lnTo>
                <a:lnTo>
                  <a:pt x="13082" y="2310"/>
                </a:lnTo>
                <a:lnTo>
                  <a:pt x="13285" y="2375"/>
                </a:lnTo>
                <a:cubicBezTo>
                  <a:pt x="13582" y="2473"/>
                  <a:pt x="13714" y="2326"/>
                  <a:pt x="13714" y="2174"/>
                </a:cubicBezTo>
                <a:cubicBezTo>
                  <a:pt x="13714" y="2003"/>
                  <a:pt x="13620" y="1896"/>
                  <a:pt x="13414" y="1808"/>
                </a:cubicBezTo>
                <a:cubicBezTo>
                  <a:pt x="13356" y="1785"/>
                  <a:pt x="13252" y="1744"/>
                  <a:pt x="12918" y="1640"/>
                </a:cubicBezTo>
                <a:close/>
                <a:moveTo>
                  <a:pt x="16415" y="2110"/>
                </a:moveTo>
                <a:lnTo>
                  <a:pt x="16415" y="2110"/>
                </a:lnTo>
                <a:lnTo>
                  <a:pt x="16415" y="2253"/>
                </a:lnTo>
                <a:cubicBezTo>
                  <a:pt x="16278" y="2269"/>
                  <a:pt x="16193" y="2332"/>
                  <a:pt x="16193" y="2417"/>
                </a:cubicBezTo>
                <a:cubicBezTo>
                  <a:pt x="16193" y="2507"/>
                  <a:pt x="16292" y="2525"/>
                  <a:pt x="16415" y="2535"/>
                </a:cubicBezTo>
                <a:lnTo>
                  <a:pt x="16415" y="2691"/>
                </a:lnTo>
                <a:cubicBezTo>
                  <a:pt x="16410" y="2691"/>
                  <a:pt x="16404" y="2690"/>
                  <a:pt x="16398" y="2690"/>
                </a:cubicBezTo>
                <a:cubicBezTo>
                  <a:pt x="16285" y="2683"/>
                  <a:pt x="16003" y="2673"/>
                  <a:pt x="16003" y="2432"/>
                </a:cubicBezTo>
                <a:cubicBezTo>
                  <a:pt x="16003" y="2265"/>
                  <a:pt x="16165" y="2139"/>
                  <a:pt x="16415" y="2110"/>
                </a:cubicBezTo>
                <a:close/>
                <a:moveTo>
                  <a:pt x="16415" y="3995"/>
                </a:moveTo>
                <a:lnTo>
                  <a:pt x="16415" y="3995"/>
                </a:lnTo>
                <a:cubicBezTo>
                  <a:pt x="16181" y="4018"/>
                  <a:pt x="15944" y="4030"/>
                  <a:pt x="15705" y="4031"/>
                </a:cubicBezTo>
                <a:cubicBezTo>
                  <a:pt x="12676" y="4031"/>
                  <a:pt x="11815" y="2706"/>
                  <a:pt x="9796" y="2706"/>
                </a:cubicBezTo>
                <a:cubicBezTo>
                  <a:pt x="7775" y="2706"/>
                  <a:pt x="6915" y="4031"/>
                  <a:pt x="3887" y="4031"/>
                </a:cubicBezTo>
                <a:cubicBezTo>
                  <a:pt x="2504" y="4030"/>
                  <a:pt x="1193" y="3637"/>
                  <a:pt x="0" y="2810"/>
                </a:cubicBezTo>
                <a:lnTo>
                  <a:pt x="1076" y="194"/>
                </a:lnTo>
                <a:cubicBezTo>
                  <a:pt x="1895" y="963"/>
                  <a:pt x="2828" y="1323"/>
                  <a:pt x="3887" y="1323"/>
                </a:cubicBezTo>
                <a:cubicBezTo>
                  <a:pt x="6394" y="1323"/>
                  <a:pt x="6922" y="0"/>
                  <a:pt x="9796" y="0"/>
                </a:cubicBezTo>
                <a:cubicBezTo>
                  <a:pt x="12669" y="0"/>
                  <a:pt x="13197" y="1323"/>
                  <a:pt x="15705" y="1323"/>
                </a:cubicBezTo>
                <a:cubicBezTo>
                  <a:pt x="15948" y="1323"/>
                  <a:pt x="16185" y="1304"/>
                  <a:pt x="16415" y="1265"/>
                </a:cubicBezTo>
                <a:lnTo>
                  <a:pt x="16415" y="1426"/>
                </a:lnTo>
                <a:cubicBezTo>
                  <a:pt x="16183" y="1464"/>
                  <a:pt x="15946" y="1484"/>
                  <a:pt x="15705" y="1484"/>
                </a:cubicBezTo>
                <a:cubicBezTo>
                  <a:pt x="13151" y="1484"/>
                  <a:pt x="12632" y="159"/>
                  <a:pt x="9796" y="159"/>
                </a:cubicBezTo>
                <a:cubicBezTo>
                  <a:pt x="6959" y="159"/>
                  <a:pt x="6441" y="1484"/>
                  <a:pt x="3887" y="1484"/>
                </a:cubicBezTo>
                <a:cubicBezTo>
                  <a:pt x="2849" y="1484"/>
                  <a:pt x="1877" y="1124"/>
                  <a:pt x="1137" y="468"/>
                </a:cubicBezTo>
                <a:lnTo>
                  <a:pt x="197" y="2751"/>
                </a:lnTo>
                <a:cubicBezTo>
                  <a:pt x="1277" y="3483"/>
                  <a:pt x="2552" y="3870"/>
                  <a:pt x="3887" y="3870"/>
                </a:cubicBezTo>
                <a:cubicBezTo>
                  <a:pt x="6879" y="3870"/>
                  <a:pt x="7731" y="2545"/>
                  <a:pt x="9796" y="2545"/>
                </a:cubicBezTo>
                <a:cubicBezTo>
                  <a:pt x="11861" y="2545"/>
                  <a:pt x="12712" y="3870"/>
                  <a:pt x="15705" y="3870"/>
                </a:cubicBezTo>
                <a:cubicBezTo>
                  <a:pt x="15944" y="3870"/>
                  <a:pt x="16181" y="3857"/>
                  <a:pt x="16415" y="3833"/>
                </a:cubicBezTo>
                <a:lnTo>
                  <a:pt x="16415" y="3995"/>
                </a:lnTo>
                <a:close/>
                <a:moveTo>
                  <a:pt x="15166" y="2346"/>
                </a:moveTo>
                <a:lnTo>
                  <a:pt x="15166" y="2346"/>
                </a:lnTo>
                <a:lnTo>
                  <a:pt x="15166" y="2576"/>
                </a:lnTo>
                <a:cubicBezTo>
                  <a:pt x="15343" y="2590"/>
                  <a:pt x="15521" y="2597"/>
                  <a:pt x="15696" y="2597"/>
                </a:cubicBezTo>
                <a:lnTo>
                  <a:pt x="15696" y="2753"/>
                </a:lnTo>
                <a:cubicBezTo>
                  <a:pt x="15514" y="2753"/>
                  <a:pt x="15338" y="2746"/>
                  <a:pt x="15166" y="2732"/>
                </a:cubicBezTo>
                <a:lnTo>
                  <a:pt x="15166" y="2977"/>
                </a:lnTo>
                <a:cubicBezTo>
                  <a:pt x="15380" y="2995"/>
                  <a:pt x="15598" y="3002"/>
                  <a:pt x="15812" y="2998"/>
                </a:cubicBezTo>
                <a:cubicBezTo>
                  <a:pt x="15812" y="3010"/>
                  <a:pt x="15810" y="3140"/>
                  <a:pt x="15810" y="3152"/>
                </a:cubicBezTo>
                <a:cubicBezTo>
                  <a:pt x="15541" y="3157"/>
                  <a:pt x="15309" y="3152"/>
                  <a:pt x="15000" y="3127"/>
                </a:cubicBezTo>
                <a:lnTo>
                  <a:pt x="15000" y="2165"/>
                </a:lnTo>
                <a:cubicBezTo>
                  <a:pt x="15248" y="2189"/>
                  <a:pt x="15489" y="2200"/>
                  <a:pt x="15781" y="2196"/>
                </a:cubicBezTo>
                <a:cubicBezTo>
                  <a:pt x="15783" y="2308"/>
                  <a:pt x="15783" y="2332"/>
                  <a:pt x="15784" y="2359"/>
                </a:cubicBezTo>
                <a:cubicBezTo>
                  <a:pt x="15578" y="2363"/>
                  <a:pt x="15390" y="2361"/>
                  <a:pt x="15166" y="2346"/>
                </a:cubicBezTo>
                <a:close/>
                <a:moveTo>
                  <a:pt x="14324" y="2477"/>
                </a:moveTo>
                <a:lnTo>
                  <a:pt x="14324" y="2477"/>
                </a:lnTo>
                <a:lnTo>
                  <a:pt x="14065" y="2421"/>
                </a:lnTo>
                <a:lnTo>
                  <a:pt x="14065" y="2180"/>
                </a:lnTo>
                <a:lnTo>
                  <a:pt x="14315" y="2230"/>
                </a:lnTo>
                <a:cubicBezTo>
                  <a:pt x="14477" y="2261"/>
                  <a:pt x="14554" y="2281"/>
                  <a:pt x="14554" y="2389"/>
                </a:cubicBezTo>
                <a:cubicBezTo>
                  <a:pt x="14554" y="2504"/>
                  <a:pt x="14441" y="2499"/>
                  <a:pt x="14324" y="2477"/>
                </a:cubicBezTo>
                <a:close/>
                <a:moveTo>
                  <a:pt x="14727" y="2415"/>
                </a:moveTo>
                <a:lnTo>
                  <a:pt x="14727" y="2415"/>
                </a:lnTo>
                <a:cubicBezTo>
                  <a:pt x="14727" y="2230"/>
                  <a:pt x="14602" y="2120"/>
                  <a:pt x="14335" y="2069"/>
                </a:cubicBezTo>
                <a:cubicBezTo>
                  <a:pt x="14335" y="2069"/>
                  <a:pt x="14087" y="2014"/>
                  <a:pt x="13898" y="1961"/>
                </a:cubicBezTo>
                <a:lnTo>
                  <a:pt x="13898" y="2953"/>
                </a:lnTo>
                <a:cubicBezTo>
                  <a:pt x="13953" y="2966"/>
                  <a:pt x="14009" y="2979"/>
                  <a:pt x="14065" y="2991"/>
                </a:cubicBezTo>
                <a:lnTo>
                  <a:pt x="14065" y="2587"/>
                </a:lnTo>
                <a:lnTo>
                  <a:pt x="14279" y="2628"/>
                </a:lnTo>
                <a:lnTo>
                  <a:pt x="14546" y="3077"/>
                </a:lnTo>
                <a:cubicBezTo>
                  <a:pt x="14616" y="3087"/>
                  <a:pt x="14687" y="3096"/>
                  <a:pt x="14760" y="3104"/>
                </a:cubicBezTo>
                <a:lnTo>
                  <a:pt x="14485" y="2642"/>
                </a:lnTo>
                <a:cubicBezTo>
                  <a:pt x="14627" y="2629"/>
                  <a:pt x="14727" y="2561"/>
                  <a:pt x="14727" y="2415"/>
                </a:cubicBezTo>
                <a:close/>
              </a:path>
            </a:pathLst>
          </a:custGeom>
          <a:solidFill>
            <a:srgbClr val="006FC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27"/>
          <p:cNvSpPr txBox="1"/>
          <p:nvPr>
            <p:ph type="title"/>
          </p:nvPr>
        </p:nvSpPr>
        <p:spPr>
          <a:xfrm>
            <a:off x="457200" y="409575"/>
            <a:ext cx="6950075" cy="16916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7"/>
          <p:cNvSpPr txBox="1"/>
          <p:nvPr>
            <p:ph idx="1" type="body"/>
          </p:nvPr>
        </p:nvSpPr>
        <p:spPr>
          <a:xfrm>
            <a:off x="457200" y="2240280"/>
            <a:ext cx="3978275" cy="456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000" cap="none">
                <a:solidFill>
                  <a:schemeClr val="lt2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 cap="none">
                <a:solidFill>
                  <a:schemeClr val="lt2"/>
                </a:solidFill>
              </a:defRPr>
            </a:lvl2pPr>
            <a:lvl3pPr indent="-2286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 cap="none">
                <a:solidFill>
                  <a:schemeClr val="lt2"/>
                </a:solidFill>
              </a:defRPr>
            </a:lvl3pPr>
            <a:lvl4pPr indent="-22860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 cap="none">
                <a:solidFill>
                  <a:schemeClr val="lt2"/>
                </a:solidFill>
              </a:defRPr>
            </a:lvl4pPr>
            <a:lvl5pPr indent="-22860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 cap="none">
                <a:solidFill>
                  <a:schemeClr val="lt2"/>
                </a:solidFill>
              </a:defRPr>
            </a:lvl5pPr>
            <a:lvl6pPr indent="-228600" lvl="5" marL="2743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 cap="none">
                <a:solidFill>
                  <a:schemeClr val="lt2"/>
                </a:solidFill>
              </a:defRPr>
            </a:lvl6pPr>
            <a:lvl7pPr indent="-228600" lvl="6" marL="3200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 cap="none">
                <a:solidFill>
                  <a:schemeClr val="lt2"/>
                </a:solidFill>
              </a:defRPr>
            </a:lvl7pPr>
            <a:lvl8pPr indent="-228600" lvl="7" marL="3657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 cap="none">
                <a:solidFill>
                  <a:schemeClr val="lt2"/>
                </a:solidFill>
              </a:defRPr>
            </a:lvl8pPr>
            <a:lvl9pPr indent="-228600" lvl="8" marL="4114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 cap="none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02 White" showMasterSp="0">
  <p:cSld name="Section Header 02 White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8"/>
          <p:cNvSpPr/>
          <p:nvPr/>
        </p:nvSpPr>
        <p:spPr>
          <a:xfrm>
            <a:off x="2455862" y="1566862"/>
            <a:ext cx="6688138" cy="3576638"/>
          </a:xfrm>
          <a:custGeom>
            <a:rect b="b" l="l" r="r" t="t"/>
            <a:pathLst>
              <a:path extrusionOk="0" h="7492" w="14020">
                <a:moveTo>
                  <a:pt x="8409" y="1337"/>
                </a:moveTo>
                <a:lnTo>
                  <a:pt x="8409" y="1337"/>
                </a:lnTo>
                <a:cubicBezTo>
                  <a:pt x="9112" y="2098"/>
                  <a:pt x="9460" y="3312"/>
                  <a:pt x="9567" y="4342"/>
                </a:cubicBezTo>
                <a:lnTo>
                  <a:pt x="9778" y="4342"/>
                </a:lnTo>
                <a:cubicBezTo>
                  <a:pt x="9647" y="3061"/>
                  <a:pt x="9224" y="1963"/>
                  <a:pt x="8637" y="1280"/>
                </a:cubicBezTo>
                <a:cubicBezTo>
                  <a:pt x="8563" y="1301"/>
                  <a:pt x="8487" y="1320"/>
                  <a:pt x="8409" y="1337"/>
                </a:cubicBezTo>
                <a:close/>
                <a:moveTo>
                  <a:pt x="7771" y="1438"/>
                </a:moveTo>
                <a:lnTo>
                  <a:pt x="7771" y="1438"/>
                </a:lnTo>
                <a:cubicBezTo>
                  <a:pt x="8104" y="2268"/>
                  <a:pt x="8246" y="3445"/>
                  <a:pt x="8292" y="4342"/>
                </a:cubicBezTo>
                <a:lnTo>
                  <a:pt x="8503" y="4342"/>
                </a:lnTo>
                <a:cubicBezTo>
                  <a:pt x="8441" y="3141"/>
                  <a:pt x="8251" y="2102"/>
                  <a:pt x="7986" y="1413"/>
                </a:cubicBezTo>
                <a:cubicBezTo>
                  <a:pt x="7915" y="1423"/>
                  <a:pt x="7844" y="1431"/>
                  <a:pt x="7771" y="1438"/>
                </a:cubicBezTo>
                <a:close/>
                <a:moveTo>
                  <a:pt x="10853" y="6003"/>
                </a:moveTo>
                <a:lnTo>
                  <a:pt x="10853" y="6003"/>
                </a:lnTo>
                <a:cubicBezTo>
                  <a:pt x="10780" y="6535"/>
                  <a:pt x="10637" y="7036"/>
                  <a:pt x="10437" y="7492"/>
                </a:cubicBezTo>
                <a:lnTo>
                  <a:pt x="10666" y="7492"/>
                </a:lnTo>
                <a:cubicBezTo>
                  <a:pt x="10858" y="7033"/>
                  <a:pt x="10995" y="6532"/>
                  <a:pt x="11064" y="6003"/>
                </a:cubicBezTo>
                <a:lnTo>
                  <a:pt x="10853" y="6003"/>
                </a:lnTo>
                <a:close/>
                <a:moveTo>
                  <a:pt x="7332" y="6003"/>
                </a:moveTo>
                <a:lnTo>
                  <a:pt x="7332" y="6003"/>
                </a:lnTo>
                <a:lnTo>
                  <a:pt x="7122" y="6003"/>
                </a:lnTo>
                <a:lnTo>
                  <a:pt x="7122" y="7492"/>
                </a:lnTo>
                <a:lnTo>
                  <a:pt x="7332" y="7492"/>
                </a:lnTo>
                <a:lnTo>
                  <a:pt x="7332" y="6003"/>
                </a:lnTo>
                <a:close/>
                <a:moveTo>
                  <a:pt x="9570" y="6003"/>
                </a:moveTo>
                <a:lnTo>
                  <a:pt x="9570" y="6003"/>
                </a:lnTo>
                <a:cubicBezTo>
                  <a:pt x="9522" y="6484"/>
                  <a:pt x="9423" y="7000"/>
                  <a:pt x="9262" y="7492"/>
                </a:cubicBezTo>
                <a:lnTo>
                  <a:pt x="9482" y="7492"/>
                </a:lnTo>
                <a:cubicBezTo>
                  <a:pt x="9626" y="7038"/>
                  <a:pt x="9729" y="6536"/>
                  <a:pt x="9781" y="6003"/>
                </a:cubicBezTo>
                <a:lnTo>
                  <a:pt x="9570" y="6003"/>
                </a:lnTo>
                <a:close/>
                <a:moveTo>
                  <a:pt x="9295" y="1019"/>
                </a:moveTo>
                <a:lnTo>
                  <a:pt x="9295" y="1019"/>
                </a:lnTo>
                <a:cubicBezTo>
                  <a:pt x="9230" y="1055"/>
                  <a:pt x="9159" y="1089"/>
                  <a:pt x="9085" y="1122"/>
                </a:cubicBezTo>
                <a:cubicBezTo>
                  <a:pt x="9993" y="1805"/>
                  <a:pt x="10653" y="2971"/>
                  <a:pt x="10848" y="4342"/>
                </a:cubicBezTo>
                <a:lnTo>
                  <a:pt x="11060" y="4342"/>
                </a:lnTo>
                <a:cubicBezTo>
                  <a:pt x="10868" y="2943"/>
                  <a:pt x="10210" y="1747"/>
                  <a:pt x="9295" y="1019"/>
                </a:cubicBezTo>
                <a:close/>
                <a:moveTo>
                  <a:pt x="10511" y="4676"/>
                </a:moveTo>
                <a:lnTo>
                  <a:pt x="10511" y="4676"/>
                </a:lnTo>
                <a:lnTo>
                  <a:pt x="10279" y="4676"/>
                </a:lnTo>
                <a:lnTo>
                  <a:pt x="10697" y="5671"/>
                </a:lnTo>
                <a:lnTo>
                  <a:pt x="10960" y="5671"/>
                </a:lnTo>
                <a:lnTo>
                  <a:pt x="11378" y="4676"/>
                </a:lnTo>
                <a:lnTo>
                  <a:pt x="11143" y="4676"/>
                </a:lnTo>
                <a:lnTo>
                  <a:pt x="10834" y="5443"/>
                </a:lnTo>
                <a:lnTo>
                  <a:pt x="10511" y="4676"/>
                </a:lnTo>
                <a:close/>
                <a:moveTo>
                  <a:pt x="12601" y="5694"/>
                </a:moveTo>
                <a:lnTo>
                  <a:pt x="12601" y="5694"/>
                </a:lnTo>
                <a:cubicBezTo>
                  <a:pt x="12843" y="5694"/>
                  <a:pt x="13029" y="5573"/>
                  <a:pt x="13054" y="5330"/>
                </a:cubicBezTo>
                <a:lnTo>
                  <a:pt x="12823" y="5330"/>
                </a:lnTo>
                <a:cubicBezTo>
                  <a:pt x="12804" y="5447"/>
                  <a:pt x="12724" y="5515"/>
                  <a:pt x="12601" y="5515"/>
                </a:cubicBezTo>
                <a:cubicBezTo>
                  <a:pt x="12420" y="5515"/>
                  <a:pt x="12346" y="5355"/>
                  <a:pt x="12346" y="5175"/>
                </a:cubicBezTo>
                <a:cubicBezTo>
                  <a:pt x="12346" y="4966"/>
                  <a:pt x="12445" y="4836"/>
                  <a:pt x="12605" y="4836"/>
                </a:cubicBezTo>
                <a:cubicBezTo>
                  <a:pt x="12715" y="4836"/>
                  <a:pt x="12789" y="4893"/>
                  <a:pt x="12814" y="4988"/>
                </a:cubicBezTo>
                <a:lnTo>
                  <a:pt x="13045" y="4988"/>
                </a:lnTo>
                <a:cubicBezTo>
                  <a:pt x="13018" y="4789"/>
                  <a:pt x="12847" y="4657"/>
                  <a:pt x="12605" y="4657"/>
                </a:cubicBezTo>
                <a:cubicBezTo>
                  <a:pt x="12310" y="4657"/>
                  <a:pt x="12133" y="4851"/>
                  <a:pt x="12133" y="5175"/>
                </a:cubicBezTo>
                <a:cubicBezTo>
                  <a:pt x="12133" y="5500"/>
                  <a:pt x="12308" y="5694"/>
                  <a:pt x="12601" y="5694"/>
                </a:cubicBezTo>
                <a:close/>
                <a:moveTo>
                  <a:pt x="12353" y="6003"/>
                </a:moveTo>
                <a:lnTo>
                  <a:pt x="12353" y="6003"/>
                </a:lnTo>
                <a:lnTo>
                  <a:pt x="12139" y="6003"/>
                </a:lnTo>
                <a:cubicBezTo>
                  <a:pt x="12052" y="6532"/>
                  <a:pt x="11881" y="7032"/>
                  <a:pt x="11641" y="7492"/>
                </a:cubicBezTo>
                <a:lnTo>
                  <a:pt x="11879" y="7492"/>
                </a:lnTo>
                <a:cubicBezTo>
                  <a:pt x="12107" y="7030"/>
                  <a:pt x="12270" y="6530"/>
                  <a:pt x="12353" y="6003"/>
                </a:cubicBezTo>
                <a:close/>
                <a:moveTo>
                  <a:pt x="14020" y="5486"/>
                </a:moveTo>
                <a:lnTo>
                  <a:pt x="14020" y="5486"/>
                </a:lnTo>
                <a:lnTo>
                  <a:pt x="13558" y="5486"/>
                </a:lnTo>
                <a:lnTo>
                  <a:pt x="13558" y="5254"/>
                </a:lnTo>
                <a:lnTo>
                  <a:pt x="14020" y="5254"/>
                </a:lnTo>
                <a:lnTo>
                  <a:pt x="14020" y="5072"/>
                </a:lnTo>
                <a:lnTo>
                  <a:pt x="13558" y="5072"/>
                </a:lnTo>
                <a:lnTo>
                  <a:pt x="13558" y="4865"/>
                </a:lnTo>
                <a:lnTo>
                  <a:pt x="14020" y="4865"/>
                </a:lnTo>
                <a:lnTo>
                  <a:pt x="14020" y="4676"/>
                </a:lnTo>
                <a:lnTo>
                  <a:pt x="13344" y="4676"/>
                </a:lnTo>
                <a:lnTo>
                  <a:pt x="13344" y="5671"/>
                </a:lnTo>
                <a:lnTo>
                  <a:pt x="14020" y="5671"/>
                </a:lnTo>
                <a:lnTo>
                  <a:pt x="14020" y="5486"/>
                </a:lnTo>
                <a:close/>
                <a:moveTo>
                  <a:pt x="12347" y="4342"/>
                </a:moveTo>
                <a:lnTo>
                  <a:pt x="12347" y="4342"/>
                </a:lnTo>
                <a:cubicBezTo>
                  <a:pt x="11942" y="1879"/>
                  <a:pt x="9805" y="0"/>
                  <a:pt x="7227" y="0"/>
                </a:cubicBezTo>
                <a:cubicBezTo>
                  <a:pt x="4649" y="0"/>
                  <a:pt x="2511" y="1879"/>
                  <a:pt x="2107" y="4342"/>
                </a:cubicBezTo>
                <a:lnTo>
                  <a:pt x="2320" y="4342"/>
                </a:lnTo>
                <a:cubicBezTo>
                  <a:pt x="2724" y="1998"/>
                  <a:pt x="4769" y="209"/>
                  <a:pt x="7227" y="209"/>
                </a:cubicBezTo>
                <a:cubicBezTo>
                  <a:pt x="9684" y="209"/>
                  <a:pt x="11730" y="1998"/>
                  <a:pt x="12134" y="4342"/>
                </a:cubicBezTo>
                <a:lnTo>
                  <a:pt x="12347" y="4342"/>
                </a:lnTo>
                <a:close/>
                <a:moveTo>
                  <a:pt x="2314" y="6003"/>
                </a:moveTo>
                <a:lnTo>
                  <a:pt x="2314" y="6003"/>
                </a:lnTo>
                <a:lnTo>
                  <a:pt x="2101" y="6003"/>
                </a:lnTo>
                <a:cubicBezTo>
                  <a:pt x="2184" y="6530"/>
                  <a:pt x="2346" y="7030"/>
                  <a:pt x="2575" y="7492"/>
                </a:cubicBezTo>
                <a:lnTo>
                  <a:pt x="2813" y="7492"/>
                </a:lnTo>
                <a:cubicBezTo>
                  <a:pt x="2572" y="7032"/>
                  <a:pt x="2401" y="6532"/>
                  <a:pt x="2314" y="6003"/>
                </a:cubicBezTo>
                <a:close/>
                <a:moveTo>
                  <a:pt x="11829" y="4676"/>
                </a:moveTo>
                <a:lnTo>
                  <a:pt x="11829" y="4676"/>
                </a:lnTo>
                <a:lnTo>
                  <a:pt x="11619" y="4676"/>
                </a:lnTo>
                <a:lnTo>
                  <a:pt x="11619" y="5671"/>
                </a:lnTo>
                <a:lnTo>
                  <a:pt x="11829" y="5671"/>
                </a:lnTo>
                <a:lnTo>
                  <a:pt x="11829" y="4676"/>
                </a:lnTo>
                <a:close/>
                <a:moveTo>
                  <a:pt x="596" y="5669"/>
                </a:moveTo>
                <a:lnTo>
                  <a:pt x="596" y="5669"/>
                </a:lnTo>
                <a:cubicBezTo>
                  <a:pt x="603" y="5636"/>
                  <a:pt x="759" y="4889"/>
                  <a:pt x="759" y="4877"/>
                </a:cubicBezTo>
                <a:lnTo>
                  <a:pt x="762" y="4877"/>
                </a:lnTo>
                <a:lnTo>
                  <a:pt x="952" y="5669"/>
                </a:lnTo>
                <a:lnTo>
                  <a:pt x="1233" y="5669"/>
                </a:lnTo>
                <a:lnTo>
                  <a:pt x="1511" y="4676"/>
                </a:lnTo>
                <a:lnTo>
                  <a:pt x="1300" y="4676"/>
                </a:lnTo>
                <a:cubicBezTo>
                  <a:pt x="1270" y="4779"/>
                  <a:pt x="1103" y="5343"/>
                  <a:pt x="1090" y="5449"/>
                </a:cubicBezTo>
                <a:lnTo>
                  <a:pt x="1086" y="5449"/>
                </a:lnTo>
                <a:cubicBezTo>
                  <a:pt x="1086" y="5437"/>
                  <a:pt x="923" y="4709"/>
                  <a:pt x="916" y="4676"/>
                </a:cubicBezTo>
                <a:lnTo>
                  <a:pt x="604" y="4676"/>
                </a:lnTo>
                <a:cubicBezTo>
                  <a:pt x="598" y="4703"/>
                  <a:pt x="459" y="5424"/>
                  <a:pt x="454" y="5449"/>
                </a:cubicBezTo>
                <a:lnTo>
                  <a:pt x="449" y="5449"/>
                </a:lnTo>
                <a:cubicBezTo>
                  <a:pt x="436" y="5340"/>
                  <a:pt x="246" y="4781"/>
                  <a:pt x="210" y="4676"/>
                </a:cubicBezTo>
                <a:lnTo>
                  <a:pt x="0" y="4676"/>
                </a:lnTo>
                <a:lnTo>
                  <a:pt x="315" y="5669"/>
                </a:lnTo>
                <a:lnTo>
                  <a:pt x="596" y="5669"/>
                </a:lnTo>
                <a:close/>
                <a:moveTo>
                  <a:pt x="2208" y="4836"/>
                </a:moveTo>
                <a:lnTo>
                  <a:pt x="2208" y="4836"/>
                </a:lnTo>
                <a:cubicBezTo>
                  <a:pt x="2029" y="4836"/>
                  <a:pt x="1904" y="4976"/>
                  <a:pt x="1904" y="5175"/>
                </a:cubicBezTo>
                <a:cubicBezTo>
                  <a:pt x="1904" y="5375"/>
                  <a:pt x="2029" y="5515"/>
                  <a:pt x="2208" y="5515"/>
                </a:cubicBezTo>
                <a:cubicBezTo>
                  <a:pt x="2387" y="5515"/>
                  <a:pt x="2512" y="5375"/>
                  <a:pt x="2512" y="5175"/>
                </a:cubicBezTo>
                <a:cubicBezTo>
                  <a:pt x="2512" y="4976"/>
                  <a:pt x="2387" y="4836"/>
                  <a:pt x="2208" y="4836"/>
                </a:cubicBezTo>
                <a:close/>
                <a:moveTo>
                  <a:pt x="2208" y="4657"/>
                </a:moveTo>
                <a:lnTo>
                  <a:pt x="2208" y="4657"/>
                </a:lnTo>
                <a:cubicBezTo>
                  <a:pt x="2516" y="4657"/>
                  <a:pt x="2706" y="4852"/>
                  <a:pt x="2706" y="5175"/>
                </a:cubicBezTo>
                <a:cubicBezTo>
                  <a:pt x="2706" y="5498"/>
                  <a:pt x="2516" y="5694"/>
                  <a:pt x="2208" y="5694"/>
                </a:cubicBezTo>
                <a:cubicBezTo>
                  <a:pt x="1900" y="5694"/>
                  <a:pt x="1710" y="5498"/>
                  <a:pt x="1710" y="5175"/>
                </a:cubicBezTo>
                <a:cubicBezTo>
                  <a:pt x="1710" y="4853"/>
                  <a:pt x="1900" y="4657"/>
                  <a:pt x="2208" y="4657"/>
                </a:cubicBezTo>
                <a:close/>
                <a:moveTo>
                  <a:pt x="9886" y="4993"/>
                </a:moveTo>
                <a:lnTo>
                  <a:pt x="9886" y="4993"/>
                </a:lnTo>
                <a:cubicBezTo>
                  <a:pt x="9886" y="4903"/>
                  <a:pt x="9825" y="4861"/>
                  <a:pt x="9693" y="4861"/>
                </a:cubicBezTo>
                <a:lnTo>
                  <a:pt x="9454" y="4861"/>
                </a:lnTo>
                <a:lnTo>
                  <a:pt x="9454" y="5123"/>
                </a:lnTo>
                <a:lnTo>
                  <a:pt x="9689" y="5123"/>
                </a:lnTo>
                <a:cubicBezTo>
                  <a:pt x="9791" y="5123"/>
                  <a:pt x="9886" y="5107"/>
                  <a:pt x="9886" y="4993"/>
                </a:cubicBezTo>
                <a:close/>
                <a:moveTo>
                  <a:pt x="9882" y="5290"/>
                </a:moveTo>
                <a:lnTo>
                  <a:pt x="9882" y="5290"/>
                </a:lnTo>
                <a:lnTo>
                  <a:pt x="10144" y="5671"/>
                </a:lnTo>
                <a:lnTo>
                  <a:pt x="9892" y="5671"/>
                </a:lnTo>
                <a:cubicBezTo>
                  <a:pt x="9889" y="5667"/>
                  <a:pt x="9662" y="5321"/>
                  <a:pt x="9658" y="5316"/>
                </a:cubicBezTo>
                <a:lnTo>
                  <a:pt x="9454" y="5316"/>
                </a:lnTo>
                <a:lnTo>
                  <a:pt x="9454" y="5671"/>
                </a:lnTo>
                <a:lnTo>
                  <a:pt x="9240" y="5671"/>
                </a:lnTo>
                <a:lnTo>
                  <a:pt x="9240" y="4676"/>
                </a:lnTo>
                <a:lnTo>
                  <a:pt x="9694" y="4676"/>
                </a:lnTo>
                <a:cubicBezTo>
                  <a:pt x="9926" y="4676"/>
                  <a:pt x="10111" y="4758"/>
                  <a:pt x="10111" y="4992"/>
                </a:cubicBezTo>
                <a:cubicBezTo>
                  <a:pt x="10111" y="5138"/>
                  <a:pt x="10036" y="5244"/>
                  <a:pt x="9882" y="5290"/>
                </a:cubicBezTo>
                <a:close/>
                <a:moveTo>
                  <a:pt x="3394" y="4342"/>
                </a:moveTo>
                <a:lnTo>
                  <a:pt x="3394" y="4342"/>
                </a:lnTo>
                <a:lnTo>
                  <a:pt x="3606" y="4342"/>
                </a:lnTo>
                <a:cubicBezTo>
                  <a:pt x="3801" y="2971"/>
                  <a:pt x="4460" y="1805"/>
                  <a:pt x="5368" y="1122"/>
                </a:cubicBezTo>
                <a:cubicBezTo>
                  <a:pt x="5294" y="1089"/>
                  <a:pt x="5224" y="1055"/>
                  <a:pt x="5159" y="1019"/>
                </a:cubicBezTo>
                <a:cubicBezTo>
                  <a:pt x="4243" y="1747"/>
                  <a:pt x="3586" y="2943"/>
                  <a:pt x="3394" y="4342"/>
                </a:cubicBezTo>
                <a:close/>
                <a:moveTo>
                  <a:pt x="4237" y="4676"/>
                </a:moveTo>
                <a:lnTo>
                  <a:pt x="4237" y="4676"/>
                </a:lnTo>
                <a:lnTo>
                  <a:pt x="4237" y="5671"/>
                </a:lnTo>
                <a:lnTo>
                  <a:pt x="4992" y="5671"/>
                </a:lnTo>
                <a:lnTo>
                  <a:pt x="4992" y="5482"/>
                </a:lnTo>
                <a:lnTo>
                  <a:pt x="4443" y="5482"/>
                </a:lnTo>
                <a:lnTo>
                  <a:pt x="4443" y="4676"/>
                </a:lnTo>
                <a:lnTo>
                  <a:pt x="4237" y="4676"/>
                </a:lnTo>
                <a:close/>
                <a:moveTo>
                  <a:pt x="3234" y="5123"/>
                </a:moveTo>
                <a:lnTo>
                  <a:pt x="3234" y="5123"/>
                </a:lnTo>
                <a:lnTo>
                  <a:pt x="3469" y="5123"/>
                </a:lnTo>
                <a:cubicBezTo>
                  <a:pt x="3572" y="5123"/>
                  <a:pt x="3667" y="5107"/>
                  <a:pt x="3667" y="4993"/>
                </a:cubicBezTo>
                <a:cubicBezTo>
                  <a:pt x="3667" y="4903"/>
                  <a:pt x="3605" y="4861"/>
                  <a:pt x="3473" y="4861"/>
                </a:cubicBezTo>
                <a:lnTo>
                  <a:pt x="3234" y="4861"/>
                </a:lnTo>
                <a:lnTo>
                  <a:pt x="3234" y="5123"/>
                </a:lnTo>
                <a:close/>
                <a:moveTo>
                  <a:pt x="3021" y="4676"/>
                </a:moveTo>
                <a:lnTo>
                  <a:pt x="3021" y="4676"/>
                </a:lnTo>
                <a:lnTo>
                  <a:pt x="3475" y="4676"/>
                </a:lnTo>
                <a:cubicBezTo>
                  <a:pt x="3714" y="4676"/>
                  <a:pt x="3892" y="4754"/>
                  <a:pt x="3892" y="4992"/>
                </a:cubicBezTo>
                <a:cubicBezTo>
                  <a:pt x="3892" y="5138"/>
                  <a:pt x="3816" y="5244"/>
                  <a:pt x="3662" y="5290"/>
                </a:cubicBezTo>
                <a:lnTo>
                  <a:pt x="3925" y="5671"/>
                </a:lnTo>
                <a:lnTo>
                  <a:pt x="3673" y="5671"/>
                </a:lnTo>
                <a:cubicBezTo>
                  <a:pt x="3670" y="5667"/>
                  <a:pt x="3442" y="5321"/>
                  <a:pt x="3439" y="5316"/>
                </a:cubicBezTo>
                <a:lnTo>
                  <a:pt x="3234" y="5316"/>
                </a:lnTo>
                <a:lnTo>
                  <a:pt x="3234" y="5671"/>
                </a:lnTo>
                <a:lnTo>
                  <a:pt x="3021" y="5671"/>
                </a:lnTo>
                <a:lnTo>
                  <a:pt x="3021" y="4676"/>
                </a:lnTo>
                <a:close/>
                <a:moveTo>
                  <a:pt x="4675" y="4342"/>
                </a:moveTo>
                <a:lnTo>
                  <a:pt x="4675" y="4342"/>
                </a:lnTo>
                <a:lnTo>
                  <a:pt x="4886" y="4342"/>
                </a:lnTo>
                <a:cubicBezTo>
                  <a:pt x="4994" y="3310"/>
                  <a:pt x="5343" y="2097"/>
                  <a:pt x="6044" y="1337"/>
                </a:cubicBezTo>
                <a:cubicBezTo>
                  <a:pt x="5966" y="1320"/>
                  <a:pt x="5890" y="1301"/>
                  <a:pt x="5817" y="1280"/>
                </a:cubicBezTo>
                <a:cubicBezTo>
                  <a:pt x="5230" y="1963"/>
                  <a:pt x="4807" y="3061"/>
                  <a:pt x="4675" y="4342"/>
                </a:cubicBezTo>
                <a:close/>
                <a:moveTo>
                  <a:pt x="5584" y="4872"/>
                </a:moveTo>
                <a:lnTo>
                  <a:pt x="5584" y="4872"/>
                </a:lnTo>
                <a:lnTo>
                  <a:pt x="5461" y="4872"/>
                </a:lnTo>
                <a:lnTo>
                  <a:pt x="5461" y="5479"/>
                </a:lnTo>
                <a:lnTo>
                  <a:pt x="5584" y="5479"/>
                </a:lnTo>
                <a:cubicBezTo>
                  <a:pt x="5819" y="5479"/>
                  <a:pt x="5924" y="5385"/>
                  <a:pt x="5924" y="5175"/>
                </a:cubicBezTo>
                <a:cubicBezTo>
                  <a:pt x="5924" y="4965"/>
                  <a:pt x="5819" y="4872"/>
                  <a:pt x="5584" y="4872"/>
                </a:cubicBezTo>
                <a:close/>
                <a:moveTo>
                  <a:pt x="5587" y="4679"/>
                </a:moveTo>
                <a:lnTo>
                  <a:pt x="5587" y="4679"/>
                </a:lnTo>
                <a:cubicBezTo>
                  <a:pt x="5924" y="4679"/>
                  <a:pt x="6146" y="4840"/>
                  <a:pt x="6146" y="5175"/>
                </a:cubicBezTo>
                <a:cubicBezTo>
                  <a:pt x="6146" y="5511"/>
                  <a:pt x="5924" y="5671"/>
                  <a:pt x="5587" y="5671"/>
                </a:cubicBezTo>
                <a:lnTo>
                  <a:pt x="5247" y="5671"/>
                </a:lnTo>
                <a:lnTo>
                  <a:pt x="5247" y="4679"/>
                </a:lnTo>
                <a:lnTo>
                  <a:pt x="5587" y="4679"/>
                </a:lnTo>
                <a:close/>
                <a:moveTo>
                  <a:pt x="5949" y="6003"/>
                </a:moveTo>
                <a:lnTo>
                  <a:pt x="5949" y="6003"/>
                </a:lnTo>
                <a:cubicBezTo>
                  <a:pt x="5976" y="6536"/>
                  <a:pt x="6027" y="7038"/>
                  <a:pt x="6099" y="7492"/>
                </a:cubicBezTo>
                <a:lnTo>
                  <a:pt x="6311" y="7492"/>
                </a:lnTo>
                <a:cubicBezTo>
                  <a:pt x="6229" y="6977"/>
                  <a:pt x="6182" y="6455"/>
                  <a:pt x="6160" y="6003"/>
                </a:cubicBezTo>
                <a:lnTo>
                  <a:pt x="5949" y="6003"/>
                </a:lnTo>
                <a:close/>
                <a:moveTo>
                  <a:pt x="6686" y="1438"/>
                </a:moveTo>
                <a:lnTo>
                  <a:pt x="6686" y="1438"/>
                </a:lnTo>
                <a:cubicBezTo>
                  <a:pt x="6612" y="1431"/>
                  <a:pt x="6539" y="1423"/>
                  <a:pt x="6468" y="1413"/>
                </a:cubicBezTo>
                <a:cubicBezTo>
                  <a:pt x="6202" y="2102"/>
                  <a:pt x="6012" y="3141"/>
                  <a:pt x="5951" y="4342"/>
                </a:cubicBezTo>
                <a:lnTo>
                  <a:pt x="6161" y="4342"/>
                </a:lnTo>
                <a:cubicBezTo>
                  <a:pt x="6228" y="3058"/>
                  <a:pt x="6441" y="2056"/>
                  <a:pt x="6686" y="1438"/>
                </a:cubicBezTo>
                <a:close/>
                <a:moveTo>
                  <a:pt x="3601" y="6003"/>
                </a:moveTo>
                <a:lnTo>
                  <a:pt x="3601" y="6003"/>
                </a:lnTo>
                <a:lnTo>
                  <a:pt x="3389" y="6003"/>
                </a:lnTo>
                <a:cubicBezTo>
                  <a:pt x="3459" y="6532"/>
                  <a:pt x="3595" y="7033"/>
                  <a:pt x="3787" y="7492"/>
                </a:cubicBezTo>
                <a:lnTo>
                  <a:pt x="4016" y="7492"/>
                </a:lnTo>
                <a:cubicBezTo>
                  <a:pt x="3816" y="7036"/>
                  <a:pt x="3674" y="6535"/>
                  <a:pt x="3601" y="6003"/>
                </a:cubicBezTo>
                <a:close/>
                <a:moveTo>
                  <a:pt x="7435" y="5549"/>
                </a:moveTo>
                <a:lnTo>
                  <a:pt x="7435" y="5549"/>
                </a:lnTo>
                <a:cubicBezTo>
                  <a:pt x="7325" y="5549"/>
                  <a:pt x="7245" y="5503"/>
                  <a:pt x="7230" y="5391"/>
                </a:cubicBezTo>
                <a:lnTo>
                  <a:pt x="7005" y="5391"/>
                </a:lnTo>
                <a:cubicBezTo>
                  <a:pt x="7022" y="5622"/>
                  <a:pt x="7207" y="5721"/>
                  <a:pt x="7438" y="5721"/>
                </a:cubicBezTo>
                <a:cubicBezTo>
                  <a:pt x="7648" y="5721"/>
                  <a:pt x="7830" y="5614"/>
                  <a:pt x="7837" y="5404"/>
                </a:cubicBezTo>
                <a:cubicBezTo>
                  <a:pt x="7844" y="5188"/>
                  <a:pt x="7686" y="5144"/>
                  <a:pt x="7503" y="5094"/>
                </a:cubicBezTo>
                <a:cubicBezTo>
                  <a:pt x="7393" y="5064"/>
                  <a:pt x="7248" y="5024"/>
                  <a:pt x="7252" y="4910"/>
                </a:cubicBezTo>
                <a:cubicBezTo>
                  <a:pt x="7255" y="4830"/>
                  <a:pt x="7339" y="4797"/>
                  <a:pt x="7419" y="4799"/>
                </a:cubicBezTo>
                <a:cubicBezTo>
                  <a:pt x="7537" y="4803"/>
                  <a:pt x="7588" y="4860"/>
                  <a:pt x="7595" y="4952"/>
                </a:cubicBezTo>
                <a:lnTo>
                  <a:pt x="7815" y="4952"/>
                </a:lnTo>
                <a:cubicBezTo>
                  <a:pt x="7806" y="4723"/>
                  <a:pt x="7638" y="4630"/>
                  <a:pt x="7408" y="4630"/>
                </a:cubicBezTo>
                <a:cubicBezTo>
                  <a:pt x="7211" y="4630"/>
                  <a:pt x="7037" y="4732"/>
                  <a:pt x="7030" y="4926"/>
                </a:cubicBezTo>
                <a:cubicBezTo>
                  <a:pt x="7023" y="5153"/>
                  <a:pt x="7198" y="5196"/>
                  <a:pt x="7399" y="5253"/>
                </a:cubicBezTo>
                <a:cubicBezTo>
                  <a:pt x="7495" y="5281"/>
                  <a:pt x="7607" y="5312"/>
                  <a:pt x="7610" y="5409"/>
                </a:cubicBezTo>
                <a:cubicBezTo>
                  <a:pt x="7608" y="5488"/>
                  <a:pt x="7541" y="5549"/>
                  <a:pt x="7435" y="5549"/>
                </a:cubicBezTo>
                <a:close/>
                <a:moveTo>
                  <a:pt x="7122" y="1461"/>
                </a:moveTo>
                <a:lnTo>
                  <a:pt x="7122" y="1461"/>
                </a:lnTo>
                <a:lnTo>
                  <a:pt x="7122" y="4342"/>
                </a:lnTo>
                <a:lnTo>
                  <a:pt x="7332" y="4342"/>
                </a:lnTo>
                <a:lnTo>
                  <a:pt x="7332" y="1461"/>
                </a:lnTo>
                <a:cubicBezTo>
                  <a:pt x="7151" y="1464"/>
                  <a:pt x="7316" y="1464"/>
                  <a:pt x="7122" y="1461"/>
                </a:cubicBezTo>
                <a:close/>
                <a:moveTo>
                  <a:pt x="8911" y="4865"/>
                </a:moveTo>
                <a:lnTo>
                  <a:pt x="8911" y="4865"/>
                </a:lnTo>
                <a:lnTo>
                  <a:pt x="8911" y="4676"/>
                </a:lnTo>
                <a:lnTo>
                  <a:pt x="8147" y="4676"/>
                </a:lnTo>
                <a:lnTo>
                  <a:pt x="8147" y="5671"/>
                </a:lnTo>
                <a:lnTo>
                  <a:pt x="8935" y="5671"/>
                </a:lnTo>
                <a:lnTo>
                  <a:pt x="8935" y="5486"/>
                </a:lnTo>
                <a:lnTo>
                  <a:pt x="8361" y="5486"/>
                </a:lnTo>
                <a:lnTo>
                  <a:pt x="8361" y="5254"/>
                </a:lnTo>
                <a:lnTo>
                  <a:pt x="8823" y="5254"/>
                </a:lnTo>
                <a:lnTo>
                  <a:pt x="8823" y="5072"/>
                </a:lnTo>
                <a:lnTo>
                  <a:pt x="8361" y="5072"/>
                </a:lnTo>
                <a:lnTo>
                  <a:pt x="8361" y="4865"/>
                </a:lnTo>
                <a:lnTo>
                  <a:pt x="8911" y="4865"/>
                </a:lnTo>
                <a:close/>
                <a:moveTo>
                  <a:pt x="8294" y="6003"/>
                </a:moveTo>
                <a:lnTo>
                  <a:pt x="8294" y="6003"/>
                </a:lnTo>
                <a:cubicBezTo>
                  <a:pt x="8267" y="6553"/>
                  <a:pt x="8212" y="7052"/>
                  <a:pt x="8140" y="7492"/>
                </a:cubicBezTo>
                <a:lnTo>
                  <a:pt x="8355" y="7492"/>
                </a:lnTo>
                <a:cubicBezTo>
                  <a:pt x="8427" y="7038"/>
                  <a:pt x="8478" y="6536"/>
                  <a:pt x="8504" y="6003"/>
                </a:cubicBezTo>
                <a:lnTo>
                  <a:pt x="8294" y="6003"/>
                </a:lnTo>
                <a:close/>
                <a:moveTo>
                  <a:pt x="4883" y="6003"/>
                </a:moveTo>
                <a:lnTo>
                  <a:pt x="4883" y="6003"/>
                </a:lnTo>
                <a:cubicBezTo>
                  <a:pt x="4932" y="6483"/>
                  <a:pt x="5031" y="6999"/>
                  <a:pt x="5192" y="7492"/>
                </a:cubicBezTo>
                <a:lnTo>
                  <a:pt x="4972" y="7492"/>
                </a:lnTo>
                <a:cubicBezTo>
                  <a:pt x="4828" y="7038"/>
                  <a:pt x="4725" y="6536"/>
                  <a:pt x="4672" y="6003"/>
                </a:cubicBezTo>
                <a:lnTo>
                  <a:pt x="4883" y="6003"/>
                </a:lnTo>
                <a:close/>
              </a:path>
            </a:pathLst>
          </a:custGeom>
          <a:solidFill>
            <a:srgbClr val="006FC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8"/>
          <p:cNvSpPr txBox="1"/>
          <p:nvPr>
            <p:ph type="title"/>
          </p:nvPr>
        </p:nvSpPr>
        <p:spPr>
          <a:xfrm>
            <a:off x="457200" y="409575"/>
            <a:ext cx="3978275" cy="16916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3715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8"/>
          <p:cNvSpPr txBox="1"/>
          <p:nvPr>
            <p:ph idx="1" type="body"/>
          </p:nvPr>
        </p:nvSpPr>
        <p:spPr>
          <a:xfrm>
            <a:off x="457201" y="2240280"/>
            <a:ext cx="2835274" cy="456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5pPr>
            <a:lvl6pPr indent="-228600" lvl="5" marL="2743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6pPr>
            <a:lvl7pPr indent="-228600" lvl="6" marL="3200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7pPr>
            <a:lvl8pPr indent="-228600" lvl="7" marL="3657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8pPr>
            <a:lvl9pPr indent="-228600" lvl="8" marL="4114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02 Blue" showMasterSp="0">
  <p:cSld name="Section Header 02 Blue">
    <p:bg>
      <p:bgPr>
        <a:solidFill>
          <a:srgbClr val="006FCF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9"/>
          <p:cNvSpPr/>
          <p:nvPr/>
        </p:nvSpPr>
        <p:spPr>
          <a:xfrm>
            <a:off x="2455862" y="1566862"/>
            <a:ext cx="6688138" cy="3576638"/>
          </a:xfrm>
          <a:custGeom>
            <a:rect b="b" l="l" r="r" t="t"/>
            <a:pathLst>
              <a:path extrusionOk="0" h="7492" w="14020">
                <a:moveTo>
                  <a:pt x="8409" y="1337"/>
                </a:moveTo>
                <a:lnTo>
                  <a:pt x="8409" y="1337"/>
                </a:lnTo>
                <a:cubicBezTo>
                  <a:pt x="9112" y="2098"/>
                  <a:pt x="9460" y="3312"/>
                  <a:pt x="9567" y="4342"/>
                </a:cubicBezTo>
                <a:lnTo>
                  <a:pt x="9778" y="4342"/>
                </a:lnTo>
                <a:cubicBezTo>
                  <a:pt x="9647" y="3061"/>
                  <a:pt x="9224" y="1963"/>
                  <a:pt x="8637" y="1280"/>
                </a:cubicBezTo>
                <a:cubicBezTo>
                  <a:pt x="8563" y="1301"/>
                  <a:pt x="8487" y="1320"/>
                  <a:pt x="8409" y="1337"/>
                </a:cubicBezTo>
                <a:close/>
                <a:moveTo>
                  <a:pt x="7771" y="1438"/>
                </a:moveTo>
                <a:lnTo>
                  <a:pt x="7771" y="1438"/>
                </a:lnTo>
                <a:cubicBezTo>
                  <a:pt x="8104" y="2268"/>
                  <a:pt x="8246" y="3445"/>
                  <a:pt x="8292" y="4342"/>
                </a:cubicBezTo>
                <a:lnTo>
                  <a:pt x="8503" y="4342"/>
                </a:lnTo>
                <a:cubicBezTo>
                  <a:pt x="8441" y="3141"/>
                  <a:pt x="8251" y="2102"/>
                  <a:pt x="7986" y="1413"/>
                </a:cubicBezTo>
                <a:cubicBezTo>
                  <a:pt x="7915" y="1423"/>
                  <a:pt x="7844" y="1431"/>
                  <a:pt x="7771" y="1438"/>
                </a:cubicBezTo>
                <a:close/>
                <a:moveTo>
                  <a:pt x="10853" y="6003"/>
                </a:moveTo>
                <a:lnTo>
                  <a:pt x="10853" y="6003"/>
                </a:lnTo>
                <a:cubicBezTo>
                  <a:pt x="10780" y="6535"/>
                  <a:pt x="10637" y="7036"/>
                  <a:pt x="10437" y="7492"/>
                </a:cubicBezTo>
                <a:lnTo>
                  <a:pt x="10666" y="7492"/>
                </a:lnTo>
                <a:cubicBezTo>
                  <a:pt x="10858" y="7033"/>
                  <a:pt x="10995" y="6532"/>
                  <a:pt x="11064" y="6003"/>
                </a:cubicBezTo>
                <a:lnTo>
                  <a:pt x="10853" y="6003"/>
                </a:lnTo>
                <a:close/>
                <a:moveTo>
                  <a:pt x="7332" y="6003"/>
                </a:moveTo>
                <a:lnTo>
                  <a:pt x="7332" y="6003"/>
                </a:lnTo>
                <a:lnTo>
                  <a:pt x="7122" y="6003"/>
                </a:lnTo>
                <a:lnTo>
                  <a:pt x="7122" y="7492"/>
                </a:lnTo>
                <a:lnTo>
                  <a:pt x="7332" y="7492"/>
                </a:lnTo>
                <a:lnTo>
                  <a:pt x="7332" y="6003"/>
                </a:lnTo>
                <a:close/>
                <a:moveTo>
                  <a:pt x="9570" y="6003"/>
                </a:moveTo>
                <a:lnTo>
                  <a:pt x="9570" y="6003"/>
                </a:lnTo>
                <a:cubicBezTo>
                  <a:pt x="9522" y="6484"/>
                  <a:pt x="9423" y="7000"/>
                  <a:pt x="9262" y="7492"/>
                </a:cubicBezTo>
                <a:lnTo>
                  <a:pt x="9482" y="7492"/>
                </a:lnTo>
                <a:cubicBezTo>
                  <a:pt x="9626" y="7038"/>
                  <a:pt x="9729" y="6536"/>
                  <a:pt x="9781" y="6003"/>
                </a:cubicBezTo>
                <a:lnTo>
                  <a:pt x="9570" y="6003"/>
                </a:lnTo>
                <a:close/>
                <a:moveTo>
                  <a:pt x="9295" y="1019"/>
                </a:moveTo>
                <a:lnTo>
                  <a:pt x="9295" y="1019"/>
                </a:lnTo>
                <a:cubicBezTo>
                  <a:pt x="9230" y="1055"/>
                  <a:pt x="9159" y="1089"/>
                  <a:pt x="9085" y="1122"/>
                </a:cubicBezTo>
                <a:cubicBezTo>
                  <a:pt x="9993" y="1805"/>
                  <a:pt x="10653" y="2971"/>
                  <a:pt x="10848" y="4342"/>
                </a:cubicBezTo>
                <a:lnTo>
                  <a:pt x="11060" y="4342"/>
                </a:lnTo>
                <a:cubicBezTo>
                  <a:pt x="10868" y="2943"/>
                  <a:pt x="10210" y="1747"/>
                  <a:pt x="9295" y="1019"/>
                </a:cubicBezTo>
                <a:close/>
                <a:moveTo>
                  <a:pt x="10511" y="4676"/>
                </a:moveTo>
                <a:lnTo>
                  <a:pt x="10511" y="4676"/>
                </a:lnTo>
                <a:lnTo>
                  <a:pt x="10279" y="4676"/>
                </a:lnTo>
                <a:lnTo>
                  <a:pt x="10697" y="5671"/>
                </a:lnTo>
                <a:lnTo>
                  <a:pt x="10960" y="5671"/>
                </a:lnTo>
                <a:lnTo>
                  <a:pt x="11378" y="4676"/>
                </a:lnTo>
                <a:lnTo>
                  <a:pt x="11143" y="4676"/>
                </a:lnTo>
                <a:lnTo>
                  <a:pt x="10834" y="5443"/>
                </a:lnTo>
                <a:lnTo>
                  <a:pt x="10511" y="4676"/>
                </a:lnTo>
                <a:close/>
                <a:moveTo>
                  <a:pt x="12601" y="5694"/>
                </a:moveTo>
                <a:lnTo>
                  <a:pt x="12601" y="5694"/>
                </a:lnTo>
                <a:cubicBezTo>
                  <a:pt x="12843" y="5694"/>
                  <a:pt x="13029" y="5573"/>
                  <a:pt x="13054" y="5330"/>
                </a:cubicBezTo>
                <a:lnTo>
                  <a:pt x="12823" y="5330"/>
                </a:lnTo>
                <a:cubicBezTo>
                  <a:pt x="12804" y="5447"/>
                  <a:pt x="12724" y="5515"/>
                  <a:pt x="12601" y="5515"/>
                </a:cubicBezTo>
                <a:cubicBezTo>
                  <a:pt x="12420" y="5515"/>
                  <a:pt x="12346" y="5355"/>
                  <a:pt x="12346" y="5175"/>
                </a:cubicBezTo>
                <a:cubicBezTo>
                  <a:pt x="12346" y="4966"/>
                  <a:pt x="12445" y="4836"/>
                  <a:pt x="12605" y="4836"/>
                </a:cubicBezTo>
                <a:cubicBezTo>
                  <a:pt x="12715" y="4836"/>
                  <a:pt x="12789" y="4893"/>
                  <a:pt x="12814" y="4988"/>
                </a:cubicBezTo>
                <a:lnTo>
                  <a:pt x="13045" y="4988"/>
                </a:lnTo>
                <a:cubicBezTo>
                  <a:pt x="13018" y="4789"/>
                  <a:pt x="12847" y="4657"/>
                  <a:pt x="12605" y="4657"/>
                </a:cubicBezTo>
                <a:cubicBezTo>
                  <a:pt x="12310" y="4657"/>
                  <a:pt x="12133" y="4851"/>
                  <a:pt x="12133" y="5175"/>
                </a:cubicBezTo>
                <a:cubicBezTo>
                  <a:pt x="12133" y="5500"/>
                  <a:pt x="12308" y="5694"/>
                  <a:pt x="12601" y="5694"/>
                </a:cubicBezTo>
                <a:close/>
                <a:moveTo>
                  <a:pt x="12353" y="6003"/>
                </a:moveTo>
                <a:lnTo>
                  <a:pt x="12353" y="6003"/>
                </a:lnTo>
                <a:lnTo>
                  <a:pt x="12139" y="6003"/>
                </a:lnTo>
                <a:cubicBezTo>
                  <a:pt x="12052" y="6532"/>
                  <a:pt x="11881" y="7032"/>
                  <a:pt x="11641" y="7492"/>
                </a:cubicBezTo>
                <a:lnTo>
                  <a:pt x="11879" y="7492"/>
                </a:lnTo>
                <a:cubicBezTo>
                  <a:pt x="12107" y="7030"/>
                  <a:pt x="12270" y="6530"/>
                  <a:pt x="12353" y="6003"/>
                </a:cubicBezTo>
                <a:close/>
                <a:moveTo>
                  <a:pt x="14020" y="5486"/>
                </a:moveTo>
                <a:lnTo>
                  <a:pt x="14020" y="5486"/>
                </a:lnTo>
                <a:lnTo>
                  <a:pt x="13558" y="5486"/>
                </a:lnTo>
                <a:lnTo>
                  <a:pt x="13558" y="5254"/>
                </a:lnTo>
                <a:lnTo>
                  <a:pt x="14020" y="5254"/>
                </a:lnTo>
                <a:lnTo>
                  <a:pt x="14020" y="5072"/>
                </a:lnTo>
                <a:lnTo>
                  <a:pt x="13558" y="5072"/>
                </a:lnTo>
                <a:lnTo>
                  <a:pt x="13558" y="4865"/>
                </a:lnTo>
                <a:lnTo>
                  <a:pt x="14020" y="4865"/>
                </a:lnTo>
                <a:lnTo>
                  <a:pt x="14020" y="4676"/>
                </a:lnTo>
                <a:lnTo>
                  <a:pt x="13344" y="4676"/>
                </a:lnTo>
                <a:lnTo>
                  <a:pt x="13344" y="5671"/>
                </a:lnTo>
                <a:lnTo>
                  <a:pt x="14020" y="5671"/>
                </a:lnTo>
                <a:lnTo>
                  <a:pt x="14020" y="5486"/>
                </a:lnTo>
                <a:close/>
                <a:moveTo>
                  <a:pt x="12347" y="4342"/>
                </a:moveTo>
                <a:lnTo>
                  <a:pt x="12347" y="4342"/>
                </a:lnTo>
                <a:cubicBezTo>
                  <a:pt x="11942" y="1879"/>
                  <a:pt x="9805" y="0"/>
                  <a:pt x="7227" y="0"/>
                </a:cubicBezTo>
                <a:cubicBezTo>
                  <a:pt x="4649" y="0"/>
                  <a:pt x="2511" y="1879"/>
                  <a:pt x="2107" y="4342"/>
                </a:cubicBezTo>
                <a:lnTo>
                  <a:pt x="2320" y="4342"/>
                </a:lnTo>
                <a:cubicBezTo>
                  <a:pt x="2724" y="1998"/>
                  <a:pt x="4769" y="209"/>
                  <a:pt x="7227" y="209"/>
                </a:cubicBezTo>
                <a:cubicBezTo>
                  <a:pt x="9684" y="209"/>
                  <a:pt x="11730" y="1998"/>
                  <a:pt x="12134" y="4342"/>
                </a:cubicBezTo>
                <a:lnTo>
                  <a:pt x="12347" y="4342"/>
                </a:lnTo>
                <a:close/>
                <a:moveTo>
                  <a:pt x="2314" y="6003"/>
                </a:moveTo>
                <a:lnTo>
                  <a:pt x="2314" y="6003"/>
                </a:lnTo>
                <a:lnTo>
                  <a:pt x="2101" y="6003"/>
                </a:lnTo>
                <a:cubicBezTo>
                  <a:pt x="2184" y="6530"/>
                  <a:pt x="2346" y="7030"/>
                  <a:pt x="2575" y="7492"/>
                </a:cubicBezTo>
                <a:lnTo>
                  <a:pt x="2813" y="7492"/>
                </a:lnTo>
                <a:cubicBezTo>
                  <a:pt x="2572" y="7032"/>
                  <a:pt x="2401" y="6532"/>
                  <a:pt x="2314" y="6003"/>
                </a:cubicBezTo>
                <a:close/>
                <a:moveTo>
                  <a:pt x="11829" y="4676"/>
                </a:moveTo>
                <a:lnTo>
                  <a:pt x="11829" y="4676"/>
                </a:lnTo>
                <a:lnTo>
                  <a:pt x="11619" y="4676"/>
                </a:lnTo>
                <a:lnTo>
                  <a:pt x="11619" y="5671"/>
                </a:lnTo>
                <a:lnTo>
                  <a:pt x="11829" y="5671"/>
                </a:lnTo>
                <a:lnTo>
                  <a:pt x="11829" y="4676"/>
                </a:lnTo>
                <a:close/>
                <a:moveTo>
                  <a:pt x="596" y="5669"/>
                </a:moveTo>
                <a:lnTo>
                  <a:pt x="596" y="5669"/>
                </a:lnTo>
                <a:cubicBezTo>
                  <a:pt x="603" y="5636"/>
                  <a:pt x="759" y="4889"/>
                  <a:pt x="759" y="4877"/>
                </a:cubicBezTo>
                <a:lnTo>
                  <a:pt x="762" y="4877"/>
                </a:lnTo>
                <a:lnTo>
                  <a:pt x="952" y="5669"/>
                </a:lnTo>
                <a:lnTo>
                  <a:pt x="1233" y="5669"/>
                </a:lnTo>
                <a:lnTo>
                  <a:pt x="1511" y="4676"/>
                </a:lnTo>
                <a:lnTo>
                  <a:pt x="1300" y="4676"/>
                </a:lnTo>
                <a:cubicBezTo>
                  <a:pt x="1270" y="4779"/>
                  <a:pt x="1103" y="5343"/>
                  <a:pt x="1090" y="5449"/>
                </a:cubicBezTo>
                <a:lnTo>
                  <a:pt x="1086" y="5449"/>
                </a:lnTo>
                <a:cubicBezTo>
                  <a:pt x="1086" y="5437"/>
                  <a:pt x="923" y="4709"/>
                  <a:pt x="916" y="4676"/>
                </a:cubicBezTo>
                <a:lnTo>
                  <a:pt x="604" y="4676"/>
                </a:lnTo>
                <a:cubicBezTo>
                  <a:pt x="598" y="4703"/>
                  <a:pt x="459" y="5424"/>
                  <a:pt x="454" y="5449"/>
                </a:cubicBezTo>
                <a:lnTo>
                  <a:pt x="449" y="5449"/>
                </a:lnTo>
                <a:cubicBezTo>
                  <a:pt x="436" y="5340"/>
                  <a:pt x="246" y="4781"/>
                  <a:pt x="210" y="4676"/>
                </a:cubicBezTo>
                <a:lnTo>
                  <a:pt x="0" y="4676"/>
                </a:lnTo>
                <a:lnTo>
                  <a:pt x="315" y="5669"/>
                </a:lnTo>
                <a:lnTo>
                  <a:pt x="596" y="5669"/>
                </a:lnTo>
                <a:close/>
                <a:moveTo>
                  <a:pt x="2208" y="4836"/>
                </a:moveTo>
                <a:lnTo>
                  <a:pt x="2208" y="4836"/>
                </a:lnTo>
                <a:cubicBezTo>
                  <a:pt x="2029" y="4836"/>
                  <a:pt x="1904" y="4976"/>
                  <a:pt x="1904" y="5175"/>
                </a:cubicBezTo>
                <a:cubicBezTo>
                  <a:pt x="1904" y="5375"/>
                  <a:pt x="2029" y="5515"/>
                  <a:pt x="2208" y="5515"/>
                </a:cubicBezTo>
                <a:cubicBezTo>
                  <a:pt x="2387" y="5515"/>
                  <a:pt x="2512" y="5375"/>
                  <a:pt x="2512" y="5175"/>
                </a:cubicBezTo>
                <a:cubicBezTo>
                  <a:pt x="2512" y="4976"/>
                  <a:pt x="2387" y="4836"/>
                  <a:pt x="2208" y="4836"/>
                </a:cubicBezTo>
                <a:close/>
                <a:moveTo>
                  <a:pt x="2208" y="4657"/>
                </a:moveTo>
                <a:lnTo>
                  <a:pt x="2208" y="4657"/>
                </a:lnTo>
                <a:cubicBezTo>
                  <a:pt x="2516" y="4657"/>
                  <a:pt x="2706" y="4852"/>
                  <a:pt x="2706" y="5175"/>
                </a:cubicBezTo>
                <a:cubicBezTo>
                  <a:pt x="2706" y="5498"/>
                  <a:pt x="2516" y="5694"/>
                  <a:pt x="2208" y="5694"/>
                </a:cubicBezTo>
                <a:cubicBezTo>
                  <a:pt x="1900" y="5694"/>
                  <a:pt x="1710" y="5498"/>
                  <a:pt x="1710" y="5175"/>
                </a:cubicBezTo>
                <a:cubicBezTo>
                  <a:pt x="1710" y="4853"/>
                  <a:pt x="1900" y="4657"/>
                  <a:pt x="2208" y="4657"/>
                </a:cubicBezTo>
                <a:close/>
                <a:moveTo>
                  <a:pt x="9886" y="4993"/>
                </a:moveTo>
                <a:lnTo>
                  <a:pt x="9886" y="4993"/>
                </a:lnTo>
                <a:cubicBezTo>
                  <a:pt x="9886" y="4903"/>
                  <a:pt x="9825" y="4861"/>
                  <a:pt x="9693" y="4861"/>
                </a:cubicBezTo>
                <a:lnTo>
                  <a:pt x="9454" y="4861"/>
                </a:lnTo>
                <a:lnTo>
                  <a:pt x="9454" y="5123"/>
                </a:lnTo>
                <a:lnTo>
                  <a:pt x="9689" y="5123"/>
                </a:lnTo>
                <a:cubicBezTo>
                  <a:pt x="9791" y="5123"/>
                  <a:pt x="9886" y="5107"/>
                  <a:pt x="9886" y="4993"/>
                </a:cubicBezTo>
                <a:close/>
                <a:moveTo>
                  <a:pt x="9882" y="5290"/>
                </a:moveTo>
                <a:lnTo>
                  <a:pt x="9882" y="5290"/>
                </a:lnTo>
                <a:lnTo>
                  <a:pt x="10144" y="5671"/>
                </a:lnTo>
                <a:lnTo>
                  <a:pt x="9892" y="5671"/>
                </a:lnTo>
                <a:cubicBezTo>
                  <a:pt x="9889" y="5667"/>
                  <a:pt x="9662" y="5321"/>
                  <a:pt x="9658" y="5316"/>
                </a:cubicBezTo>
                <a:lnTo>
                  <a:pt x="9454" y="5316"/>
                </a:lnTo>
                <a:lnTo>
                  <a:pt x="9454" y="5671"/>
                </a:lnTo>
                <a:lnTo>
                  <a:pt x="9240" y="5671"/>
                </a:lnTo>
                <a:lnTo>
                  <a:pt x="9240" y="4676"/>
                </a:lnTo>
                <a:lnTo>
                  <a:pt x="9694" y="4676"/>
                </a:lnTo>
                <a:cubicBezTo>
                  <a:pt x="9926" y="4676"/>
                  <a:pt x="10111" y="4758"/>
                  <a:pt x="10111" y="4992"/>
                </a:cubicBezTo>
                <a:cubicBezTo>
                  <a:pt x="10111" y="5138"/>
                  <a:pt x="10036" y="5244"/>
                  <a:pt x="9882" y="5290"/>
                </a:cubicBezTo>
                <a:close/>
                <a:moveTo>
                  <a:pt x="3394" y="4342"/>
                </a:moveTo>
                <a:lnTo>
                  <a:pt x="3394" y="4342"/>
                </a:lnTo>
                <a:lnTo>
                  <a:pt x="3606" y="4342"/>
                </a:lnTo>
                <a:cubicBezTo>
                  <a:pt x="3801" y="2971"/>
                  <a:pt x="4460" y="1805"/>
                  <a:pt x="5368" y="1122"/>
                </a:cubicBezTo>
                <a:cubicBezTo>
                  <a:pt x="5294" y="1089"/>
                  <a:pt x="5224" y="1055"/>
                  <a:pt x="5159" y="1019"/>
                </a:cubicBezTo>
                <a:cubicBezTo>
                  <a:pt x="4243" y="1747"/>
                  <a:pt x="3586" y="2943"/>
                  <a:pt x="3394" y="4342"/>
                </a:cubicBezTo>
                <a:close/>
                <a:moveTo>
                  <a:pt x="4237" y="4676"/>
                </a:moveTo>
                <a:lnTo>
                  <a:pt x="4237" y="4676"/>
                </a:lnTo>
                <a:lnTo>
                  <a:pt x="4237" y="5671"/>
                </a:lnTo>
                <a:lnTo>
                  <a:pt x="4992" y="5671"/>
                </a:lnTo>
                <a:lnTo>
                  <a:pt x="4992" y="5482"/>
                </a:lnTo>
                <a:lnTo>
                  <a:pt x="4443" y="5482"/>
                </a:lnTo>
                <a:lnTo>
                  <a:pt x="4443" y="4676"/>
                </a:lnTo>
                <a:lnTo>
                  <a:pt x="4237" y="4676"/>
                </a:lnTo>
                <a:close/>
                <a:moveTo>
                  <a:pt x="3234" y="5123"/>
                </a:moveTo>
                <a:lnTo>
                  <a:pt x="3234" y="5123"/>
                </a:lnTo>
                <a:lnTo>
                  <a:pt x="3469" y="5123"/>
                </a:lnTo>
                <a:cubicBezTo>
                  <a:pt x="3572" y="5123"/>
                  <a:pt x="3667" y="5107"/>
                  <a:pt x="3667" y="4993"/>
                </a:cubicBezTo>
                <a:cubicBezTo>
                  <a:pt x="3667" y="4903"/>
                  <a:pt x="3605" y="4861"/>
                  <a:pt x="3473" y="4861"/>
                </a:cubicBezTo>
                <a:lnTo>
                  <a:pt x="3234" y="4861"/>
                </a:lnTo>
                <a:lnTo>
                  <a:pt x="3234" y="5123"/>
                </a:lnTo>
                <a:close/>
                <a:moveTo>
                  <a:pt x="3021" y="4676"/>
                </a:moveTo>
                <a:lnTo>
                  <a:pt x="3021" y="4676"/>
                </a:lnTo>
                <a:lnTo>
                  <a:pt x="3475" y="4676"/>
                </a:lnTo>
                <a:cubicBezTo>
                  <a:pt x="3714" y="4676"/>
                  <a:pt x="3892" y="4754"/>
                  <a:pt x="3892" y="4992"/>
                </a:cubicBezTo>
                <a:cubicBezTo>
                  <a:pt x="3892" y="5138"/>
                  <a:pt x="3816" y="5244"/>
                  <a:pt x="3662" y="5290"/>
                </a:cubicBezTo>
                <a:lnTo>
                  <a:pt x="3925" y="5671"/>
                </a:lnTo>
                <a:lnTo>
                  <a:pt x="3673" y="5671"/>
                </a:lnTo>
                <a:cubicBezTo>
                  <a:pt x="3670" y="5667"/>
                  <a:pt x="3442" y="5321"/>
                  <a:pt x="3439" y="5316"/>
                </a:cubicBezTo>
                <a:lnTo>
                  <a:pt x="3234" y="5316"/>
                </a:lnTo>
                <a:lnTo>
                  <a:pt x="3234" y="5671"/>
                </a:lnTo>
                <a:lnTo>
                  <a:pt x="3021" y="5671"/>
                </a:lnTo>
                <a:lnTo>
                  <a:pt x="3021" y="4676"/>
                </a:lnTo>
                <a:close/>
                <a:moveTo>
                  <a:pt x="4675" y="4342"/>
                </a:moveTo>
                <a:lnTo>
                  <a:pt x="4675" y="4342"/>
                </a:lnTo>
                <a:lnTo>
                  <a:pt x="4886" y="4342"/>
                </a:lnTo>
                <a:cubicBezTo>
                  <a:pt x="4994" y="3310"/>
                  <a:pt x="5343" y="2097"/>
                  <a:pt x="6044" y="1337"/>
                </a:cubicBezTo>
                <a:cubicBezTo>
                  <a:pt x="5966" y="1320"/>
                  <a:pt x="5890" y="1301"/>
                  <a:pt x="5817" y="1280"/>
                </a:cubicBezTo>
                <a:cubicBezTo>
                  <a:pt x="5230" y="1963"/>
                  <a:pt x="4807" y="3061"/>
                  <a:pt x="4675" y="4342"/>
                </a:cubicBezTo>
                <a:close/>
                <a:moveTo>
                  <a:pt x="5584" y="4872"/>
                </a:moveTo>
                <a:lnTo>
                  <a:pt x="5584" y="4872"/>
                </a:lnTo>
                <a:lnTo>
                  <a:pt x="5461" y="4872"/>
                </a:lnTo>
                <a:lnTo>
                  <a:pt x="5461" y="5479"/>
                </a:lnTo>
                <a:lnTo>
                  <a:pt x="5584" y="5479"/>
                </a:lnTo>
                <a:cubicBezTo>
                  <a:pt x="5819" y="5479"/>
                  <a:pt x="5924" y="5385"/>
                  <a:pt x="5924" y="5175"/>
                </a:cubicBezTo>
                <a:cubicBezTo>
                  <a:pt x="5924" y="4965"/>
                  <a:pt x="5819" y="4872"/>
                  <a:pt x="5584" y="4872"/>
                </a:cubicBezTo>
                <a:close/>
                <a:moveTo>
                  <a:pt x="5587" y="4679"/>
                </a:moveTo>
                <a:lnTo>
                  <a:pt x="5587" y="4679"/>
                </a:lnTo>
                <a:cubicBezTo>
                  <a:pt x="5924" y="4679"/>
                  <a:pt x="6146" y="4840"/>
                  <a:pt x="6146" y="5175"/>
                </a:cubicBezTo>
                <a:cubicBezTo>
                  <a:pt x="6146" y="5511"/>
                  <a:pt x="5924" y="5671"/>
                  <a:pt x="5587" y="5671"/>
                </a:cubicBezTo>
                <a:lnTo>
                  <a:pt x="5247" y="5671"/>
                </a:lnTo>
                <a:lnTo>
                  <a:pt x="5247" y="4679"/>
                </a:lnTo>
                <a:lnTo>
                  <a:pt x="5587" y="4679"/>
                </a:lnTo>
                <a:close/>
                <a:moveTo>
                  <a:pt x="5949" y="6003"/>
                </a:moveTo>
                <a:lnTo>
                  <a:pt x="5949" y="6003"/>
                </a:lnTo>
                <a:cubicBezTo>
                  <a:pt x="5976" y="6536"/>
                  <a:pt x="6027" y="7038"/>
                  <a:pt x="6099" y="7492"/>
                </a:cubicBezTo>
                <a:lnTo>
                  <a:pt x="6311" y="7492"/>
                </a:lnTo>
                <a:cubicBezTo>
                  <a:pt x="6229" y="6977"/>
                  <a:pt x="6182" y="6455"/>
                  <a:pt x="6160" y="6003"/>
                </a:cubicBezTo>
                <a:lnTo>
                  <a:pt x="5949" y="6003"/>
                </a:lnTo>
                <a:close/>
                <a:moveTo>
                  <a:pt x="6686" y="1438"/>
                </a:moveTo>
                <a:lnTo>
                  <a:pt x="6686" y="1438"/>
                </a:lnTo>
                <a:cubicBezTo>
                  <a:pt x="6612" y="1431"/>
                  <a:pt x="6539" y="1423"/>
                  <a:pt x="6468" y="1413"/>
                </a:cubicBezTo>
                <a:cubicBezTo>
                  <a:pt x="6202" y="2102"/>
                  <a:pt x="6012" y="3141"/>
                  <a:pt x="5951" y="4342"/>
                </a:cubicBezTo>
                <a:lnTo>
                  <a:pt x="6161" y="4342"/>
                </a:lnTo>
                <a:cubicBezTo>
                  <a:pt x="6228" y="3058"/>
                  <a:pt x="6441" y="2056"/>
                  <a:pt x="6686" y="1438"/>
                </a:cubicBezTo>
                <a:close/>
                <a:moveTo>
                  <a:pt x="3601" y="6003"/>
                </a:moveTo>
                <a:lnTo>
                  <a:pt x="3601" y="6003"/>
                </a:lnTo>
                <a:lnTo>
                  <a:pt x="3389" y="6003"/>
                </a:lnTo>
                <a:cubicBezTo>
                  <a:pt x="3459" y="6532"/>
                  <a:pt x="3595" y="7033"/>
                  <a:pt x="3787" y="7492"/>
                </a:cubicBezTo>
                <a:lnTo>
                  <a:pt x="4016" y="7492"/>
                </a:lnTo>
                <a:cubicBezTo>
                  <a:pt x="3816" y="7036"/>
                  <a:pt x="3674" y="6535"/>
                  <a:pt x="3601" y="6003"/>
                </a:cubicBezTo>
                <a:close/>
                <a:moveTo>
                  <a:pt x="7435" y="5549"/>
                </a:moveTo>
                <a:lnTo>
                  <a:pt x="7435" y="5549"/>
                </a:lnTo>
                <a:cubicBezTo>
                  <a:pt x="7325" y="5549"/>
                  <a:pt x="7245" y="5503"/>
                  <a:pt x="7230" y="5391"/>
                </a:cubicBezTo>
                <a:lnTo>
                  <a:pt x="7005" y="5391"/>
                </a:lnTo>
                <a:cubicBezTo>
                  <a:pt x="7022" y="5622"/>
                  <a:pt x="7207" y="5721"/>
                  <a:pt x="7438" y="5721"/>
                </a:cubicBezTo>
                <a:cubicBezTo>
                  <a:pt x="7648" y="5721"/>
                  <a:pt x="7830" y="5614"/>
                  <a:pt x="7837" y="5404"/>
                </a:cubicBezTo>
                <a:cubicBezTo>
                  <a:pt x="7844" y="5188"/>
                  <a:pt x="7686" y="5144"/>
                  <a:pt x="7503" y="5094"/>
                </a:cubicBezTo>
                <a:cubicBezTo>
                  <a:pt x="7393" y="5064"/>
                  <a:pt x="7248" y="5024"/>
                  <a:pt x="7252" y="4910"/>
                </a:cubicBezTo>
                <a:cubicBezTo>
                  <a:pt x="7255" y="4830"/>
                  <a:pt x="7339" y="4797"/>
                  <a:pt x="7419" y="4799"/>
                </a:cubicBezTo>
                <a:cubicBezTo>
                  <a:pt x="7537" y="4803"/>
                  <a:pt x="7588" y="4860"/>
                  <a:pt x="7595" y="4952"/>
                </a:cubicBezTo>
                <a:lnTo>
                  <a:pt x="7815" y="4952"/>
                </a:lnTo>
                <a:cubicBezTo>
                  <a:pt x="7806" y="4723"/>
                  <a:pt x="7638" y="4630"/>
                  <a:pt x="7408" y="4630"/>
                </a:cubicBezTo>
                <a:cubicBezTo>
                  <a:pt x="7211" y="4630"/>
                  <a:pt x="7037" y="4732"/>
                  <a:pt x="7030" y="4926"/>
                </a:cubicBezTo>
                <a:cubicBezTo>
                  <a:pt x="7023" y="5153"/>
                  <a:pt x="7198" y="5196"/>
                  <a:pt x="7399" y="5253"/>
                </a:cubicBezTo>
                <a:cubicBezTo>
                  <a:pt x="7495" y="5281"/>
                  <a:pt x="7607" y="5312"/>
                  <a:pt x="7610" y="5409"/>
                </a:cubicBezTo>
                <a:cubicBezTo>
                  <a:pt x="7608" y="5488"/>
                  <a:pt x="7541" y="5549"/>
                  <a:pt x="7435" y="5549"/>
                </a:cubicBezTo>
                <a:close/>
                <a:moveTo>
                  <a:pt x="7122" y="1461"/>
                </a:moveTo>
                <a:lnTo>
                  <a:pt x="7122" y="1461"/>
                </a:lnTo>
                <a:lnTo>
                  <a:pt x="7122" y="4342"/>
                </a:lnTo>
                <a:lnTo>
                  <a:pt x="7332" y="4342"/>
                </a:lnTo>
                <a:lnTo>
                  <a:pt x="7332" y="1461"/>
                </a:lnTo>
                <a:cubicBezTo>
                  <a:pt x="7151" y="1464"/>
                  <a:pt x="7316" y="1464"/>
                  <a:pt x="7122" y="1461"/>
                </a:cubicBezTo>
                <a:close/>
                <a:moveTo>
                  <a:pt x="8911" y="4865"/>
                </a:moveTo>
                <a:lnTo>
                  <a:pt x="8911" y="4865"/>
                </a:lnTo>
                <a:lnTo>
                  <a:pt x="8911" y="4676"/>
                </a:lnTo>
                <a:lnTo>
                  <a:pt x="8147" y="4676"/>
                </a:lnTo>
                <a:lnTo>
                  <a:pt x="8147" y="5671"/>
                </a:lnTo>
                <a:lnTo>
                  <a:pt x="8935" y="5671"/>
                </a:lnTo>
                <a:lnTo>
                  <a:pt x="8935" y="5486"/>
                </a:lnTo>
                <a:lnTo>
                  <a:pt x="8361" y="5486"/>
                </a:lnTo>
                <a:lnTo>
                  <a:pt x="8361" y="5254"/>
                </a:lnTo>
                <a:lnTo>
                  <a:pt x="8823" y="5254"/>
                </a:lnTo>
                <a:lnTo>
                  <a:pt x="8823" y="5072"/>
                </a:lnTo>
                <a:lnTo>
                  <a:pt x="8361" y="5072"/>
                </a:lnTo>
                <a:lnTo>
                  <a:pt x="8361" y="4865"/>
                </a:lnTo>
                <a:lnTo>
                  <a:pt x="8911" y="4865"/>
                </a:lnTo>
                <a:close/>
                <a:moveTo>
                  <a:pt x="8294" y="6003"/>
                </a:moveTo>
                <a:lnTo>
                  <a:pt x="8294" y="6003"/>
                </a:lnTo>
                <a:cubicBezTo>
                  <a:pt x="8267" y="6553"/>
                  <a:pt x="8212" y="7052"/>
                  <a:pt x="8140" y="7492"/>
                </a:cubicBezTo>
                <a:lnTo>
                  <a:pt x="8355" y="7492"/>
                </a:lnTo>
                <a:cubicBezTo>
                  <a:pt x="8427" y="7038"/>
                  <a:pt x="8478" y="6536"/>
                  <a:pt x="8504" y="6003"/>
                </a:cubicBezTo>
                <a:lnTo>
                  <a:pt x="8294" y="6003"/>
                </a:lnTo>
                <a:close/>
                <a:moveTo>
                  <a:pt x="4883" y="6003"/>
                </a:moveTo>
                <a:lnTo>
                  <a:pt x="4883" y="6003"/>
                </a:lnTo>
                <a:cubicBezTo>
                  <a:pt x="4932" y="6483"/>
                  <a:pt x="5031" y="6999"/>
                  <a:pt x="5192" y="7492"/>
                </a:cubicBezTo>
                <a:lnTo>
                  <a:pt x="4972" y="7492"/>
                </a:lnTo>
                <a:cubicBezTo>
                  <a:pt x="4828" y="7038"/>
                  <a:pt x="4725" y="6536"/>
                  <a:pt x="4672" y="6003"/>
                </a:cubicBezTo>
                <a:lnTo>
                  <a:pt x="4883" y="6003"/>
                </a:lnTo>
                <a:close/>
              </a:path>
            </a:pathLst>
          </a:custGeom>
          <a:solidFill>
            <a:srgbClr val="00175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9"/>
          <p:cNvSpPr txBox="1"/>
          <p:nvPr>
            <p:ph type="title"/>
          </p:nvPr>
        </p:nvSpPr>
        <p:spPr>
          <a:xfrm>
            <a:off x="457200" y="409575"/>
            <a:ext cx="3978275" cy="16916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3715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9"/>
          <p:cNvSpPr txBox="1"/>
          <p:nvPr>
            <p:ph idx="1" type="body"/>
          </p:nvPr>
        </p:nvSpPr>
        <p:spPr>
          <a:xfrm>
            <a:off x="457201" y="2240280"/>
            <a:ext cx="2835274" cy="456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000" cap="none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cap="none">
                <a:solidFill>
                  <a:schemeClr val="dk2"/>
                </a:solidFill>
              </a:defRPr>
            </a:lvl2pPr>
            <a:lvl3pPr indent="-2286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cap="none">
                <a:solidFill>
                  <a:schemeClr val="dk2"/>
                </a:solidFill>
              </a:defRPr>
            </a:lvl3pPr>
            <a:lvl4pPr indent="-22860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cap="none">
                <a:solidFill>
                  <a:schemeClr val="dk2"/>
                </a:solidFill>
              </a:defRPr>
            </a:lvl4pPr>
            <a:lvl5pPr indent="-22860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cap="none">
                <a:solidFill>
                  <a:schemeClr val="dk2"/>
                </a:solidFill>
              </a:defRPr>
            </a:lvl5pPr>
            <a:lvl6pPr indent="-228600" lvl="5" marL="2743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cap="none">
                <a:solidFill>
                  <a:schemeClr val="dk2"/>
                </a:solidFill>
              </a:defRPr>
            </a:lvl6pPr>
            <a:lvl7pPr indent="-228600" lvl="6" marL="3200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cap="none">
                <a:solidFill>
                  <a:schemeClr val="dk2"/>
                </a:solidFill>
              </a:defRPr>
            </a:lvl7pPr>
            <a:lvl8pPr indent="-228600" lvl="7" marL="3657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cap="none">
                <a:solidFill>
                  <a:schemeClr val="dk2"/>
                </a:solidFill>
              </a:defRPr>
            </a:lvl8pPr>
            <a:lvl9pPr indent="-228600" lvl="8" marL="4114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 cap="none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03 White" showMasterSp="0">
  <p:cSld name="Section Header 03 White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0"/>
          <p:cNvSpPr/>
          <p:nvPr/>
        </p:nvSpPr>
        <p:spPr>
          <a:xfrm>
            <a:off x="0" y="0"/>
            <a:ext cx="9144000" cy="5143500"/>
          </a:xfrm>
          <a:custGeom>
            <a:rect b="b" l="l" r="r" t="t"/>
            <a:pathLst>
              <a:path extrusionOk="0" h="10809" w="19200">
                <a:moveTo>
                  <a:pt x="9021" y="0"/>
                </a:moveTo>
                <a:lnTo>
                  <a:pt x="9021" y="0"/>
                </a:lnTo>
                <a:lnTo>
                  <a:pt x="8809" y="0"/>
                </a:lnTo>
                <a:lnTo>
                  <a:pt x="8249" y="2990"/>
                </a:lnTo>
                <a:cubicBezTo>
                  <a:pt x="8339" y="2985"/>
                  <a:pt x="8394" y="2984"/>
                  <a:pt x="8463" y="2984"/>
                </a:cubicBezTo>
                <a:lnTo>
                  <a:pt x="9021" y="0"/>
                </a:lnTo>
                <a:close/>
                <a:moveTo>
                  <a:pt x="16748" y="6933"/>
                </a:moveTo>
                <a:lnTo>
                  <a:pt x="16748" y="6933"/>
                </a:lnTo>
                <a:lnTo>
                  <a:pt x="17163" y="6575"/>
                </a:lnTo>
                <a:lnTo>
                  <a:pt x="17538" y="7226"/>
                </a:lnTo>
                <a:lnTo>
                  <a:pt x="17853" y="7362"/>
                </a:lnTo>
                <a:lnTo>
                  <a:pt x="17341" y="6464"/>
                </a:lnTo>
                <a:lnTo>
                  <a:pt x="17810" y="6054"/>
                </a:lnTo>
                <a:lnTo>
                  <a:pt x="17581" y="5960"/>
                </a:lnTo>
                <a:lnTo>
                  <a:pt x="17233" y="6274"/>
                </a:lnTo>
                <a:lnTo>
                  <a:pt x="16874" y="5644"/>
                </a:lnTo>
                <a:cubicBezTo>
                  <a:pt x="16773" y="5608"/>
                  <a:pt x="16671" y="5572"/>
                  <a:pt x="16566" y="5538"/>
                </a:cubicBezTo>
                <a:lnTo>
                  <a:pt x="17052" y="6382"/>
                </a:lnTo>
                <a:lnTo>
                  <a:pt x="16525" y="6851"/>
                </a:lnTo>
                <a:cubicBezTo>
                  <a:pt x="16600" y="6877"/>
                  <a:pt x="16675" y="6905"/>
                  <a:pt x="16748" y="6933"/>
                </a:cubicBezTo>
                <a:close/>
                <a:moveTo>
                  <a:pt x="19200" y="250"/>
                </a:moveTo>
                <a:lnTo>
                  <a:pt x="19200" y="250"/>
                </a:lnTo>
                <a:lnTo>
                  <a:pt x="19153" y="0"/>
                </a:lnTo>
                <a:lnTo>
                  <a:pt x="18940" y="0"/>
                </a:lnTo>
                <a:lnTo>
                  <a:pt x="19200" y="1387"/>
                </a:lnTo>
                <a:lnTo>
                  <a:pt x="19200" y="250"/>
                </a:lnTo>
                <a:close/>
                <a:moveTo>
                  <a:pt x="18502" y="6504"/>
                </a:moveTo>
                <a:lnTo>
                  <a:pt x="18502" y="6504"/>
                </a:lnTo>
                <a:lnTo>
                  <a:pt x="18257" y="6427"/>
                </a:lnTo>
                <a:lnTo>
                  <a:pt x="18257" y="6810"/>
                </a:lnTo>
                <a:lnTo>
                  <a:pt x="18502" y="6887"/>
                </a:lnTo>
                <a:cubicBezTo>
                  <a:pt x="18722" y="6959"/>
                  <a:pt x="18867" y="6983"/>
                  <a:pt x="18867" y="6798"/>
                </a:cubicBezTo>
                <a:cubicBezTo>
                  <a:pt x="18867" y="6649"/>
                  <a:pt x="18728" y="6578"/>
                  <a:pt x="18502" y="6504"/>
                </a:cubicBezTo>
                <a:close/>
                <a:moveTo>
                  <a:pt x="18689" y="6358"/>
                </a:moveTo>
                <a:lnTo>
                  <a:pt x="18689" y="6358"/>
                </a:lnTo>
                <a:cubicBezTo>
                  <a:pt x="18957" y="6473"/>
                  <a:pt x="19080" y="6612"/>
                  <a:pt x="19080" y="6835"/>
                </a:cubicBezTo>
                <a:cubicBezTo>
                  <a:pt x="19080" y="7033"/>
                  <a:pt x="18908" y="7224"/>
                  <a:pt x="18522" y="7097"/>
                </a:cubicBezTo>
                <a:lnTo>
                  <a:pt x="18257" y="7011"/>
                </a:lnTo>
                <a:lnTo>
                  <a:pt x="18257" y="7520"/>
                </a:lnTo>
                <a:lnTo>
                  <a:pt x="18044" y="7440"/>
                </a:lnTo>
                <a:lnTo>
                  <a:pt x="18044" y="6140"/>
                </a:lnTo>
                <a:cubicBezTo>
                  <a:pt x="18479" y="6275"/>
                  <a:pt x="18614" y="6328"/>
                  <a:pt x="18689" y="6358"/>
                </a:cubicBezTo>
                <a:close/>
                <a:moveTo>
                  <a:pt x="6291" y="6258"/>
                </a:moveTo>
                <a:lnTo>
                  <a:pt x="6291" y="6258"/>
                </a:lnTo>
                <a:cubicBezTo>
                  <a:pt x="5059" y="6257"/>
                  <a:pt x="4031" y="5910"/>
                  <a:pt x="3072" y="5298"/>
                </a:cubicBezTo>
                <a:lnTo>
                  <a:pt x="2054" y="7565"/>
                </a:lnTo>
                <a:cubicBezTo>
                  <a:pt x="3391" y="8342"/>
                  <a:pt x="4795" y="8720"/>
                  <a:pt x="6291" y="8720"/>
                </a:cubicBezTo>
                <a:cubicBezTo>
                  <a:pt x="10201" y="8720"/>
                  <a:pt x="11122" y="6997"/>
                  <a:pt x="13980" y="6997"/>
                </a:cubicBezTo>
                <a:cubicBezTo>
                  <a:pt x="16116" y="6997"/>
                  <a:pt x="17171" y="7959"/>
                  <a:pt x="19200" y="8446"/>
                </a:cubicBezTo>
                <a:lnTo>
                  <a:pt x="19200" y="8231"/>
                </a:lnTo>
                <a:cubicBezTo>
                  <a:pt x="17207" y="7743"/>
                  <a:pt x="16161" y="6788"/>
                  <a:pt x="13980" y="6788"/>
                </a:cubicBezTo>
                <a:cubicBezTo>
                  <a:pt x="11051" y="6788"/>
                  <a:pt x="10170" y="8511"/>
                  <a:pt x="6291" y="8511"/>
                </a:cubicBezTo>
                <a:cubicBezTo>
                  <a:pt x="4888" y="8511"/>
                  <a:pt x="3518" y="8155"/>
                  <a:pt x="2322" y="7479"/>
                </a:cubicBezTo>
                <a:lnTo>
                  <a:pt x="3164" y="5603"/>
                </a:lnTo>
                <a:cubicBezTo>
                  <a:pt x="4092" y="6168"/>
                  <a:pt x="5171" y="6466"/>
                  <a:pt x="6291" y="6466"/>
                </a:cubicBezTo>
                <a:cubicBezTo>
                  <a:pt x="9740" y="6466"/>
                  <a:pt x="10436" y="4743"/>
                  <a:pt x="13981" y="4743"/>
                </a:cubicBezTo>
                <a:cubicBezTo>
                  <a:pt x="16483" y="4743"/>
                  <a:pt x="17566" y="5602"/>
                  <a:pt x="19200" y="6107"/>
                </a:cubicBezTo>
                <a:lnTo>
                  <a:pt x="19200" y="5888"/>
                </a:lnTo>
                <a:cubicBezTo>
                  <a:pt x="17600" y="5382"/>
                  <a:pt x="16508" y="4534"/>
                  <a:pt x="13981" y="4534"/>
                </a:cubicBezTo>
                <a:cubicBezTo>
                  <a:pt x="10376" y="4534"/>
                  <a:pt x="9693" y="6258"/>
                  <a:pt x="6291" y="6258"/>
                </a:cubicBezTo>
                <a:close/>
                <a:moveTo>
                  <a:pt x="8009" y="0"/>
                </a:moveTo>
                <a:lnTo>
                  <a:pt x="8009" y="0"/>
                </a:lnTo>
                <a:lnTo>
                  <a:pt x="7795" y="0"/>
                </a:lnTo>
                <a:lnTo>
                  <a:pt x="7044" y="3345"/>
                </a:lnTo>
                <a:cubicBezTo>
                  <a:pt x="7120" y="3303"/>
                  <a:pt x="7200" y="3261"/>
                  <a:pt x="7286" y="3221"/>
                </a:cubicBezTo>
                <a:lnTo>
                  <a:pt x="8009" y="0"/>
                </a:lnTo>
                <a:close/>
                <a:moveTo>
                  <a:pt x="10034" y="0"/>
                </a:moveTo>
                <a:lnTo>
                  <a:pt x="10034" y="0"/>
                </a:lnTo>
                <a:lnTo>
                  <a:pt x="9822" y="0"/>
                </a:lnTo>
                <a:lnTo>
                  <a:pt x="9390" y="2891"/>
                </a:lnTo>
                <a:cubicBezTo>
                  <a:pt x="9466" y="2819"/>
                  <a:pt x="9546" y="2751"/>
                  <a:pt x="9631" y="2688"/>
                </a:cubicBezTo>
                <a:lnTo>
                  <a:pt x="10034" y="0"/>
                </a:lnTo>
                <a:close/>
                <a:moveTo>
                  <a:pt x="6997" y="0"/>
                </a:moveTo>
                <a:lnTo>
                  <a:pt x="6997" y="0"/>
                </a:lnTo>
                <a:lnTo>
                  <a:pt x="6780" y="0"/>
                </a:lnTo>
                <a:lnTo>
                  <a:pt x="6126" y="2498"/>
                </a:lnTo>
                <a:cubicBezTo>
                  <a:pt x="6194" y="2494"/>
                  <a:pt x="6267" y="2491"/>
                  <a:pt x="6344" y="2490"/>
                </a:cubicBezTo>
                <a:lnTo>
                  <a:pt x="6997" y="0"/>
                </a:lnTo>
                <a:close/>
                <a:moveTo>
                  <a:pt x="15009" y="3195"/>
                </a:moveTo>
                <a:lnTo>
                  <a:pt x="15009" y="3195"/>
                </a:lnTo>
                <a:cubicBezTo>
                  <a:pt x="15080" y="3201"/>
                  <a:pt x="15150" y="3208"/>
                  <a:pt x="15218" y="3216"/>
                </a:cubicBezTo>
                <a:lnTo>
                  <a:pt x="15136" y="1017"/>
                </a:lnTo>
                <a:cubicBezTo>
                  <a:pt x="15068" y="1032"/>
                  <a:pt x="14998" y="1045"/>
                  <a:pt x="14929" y="1057"/>
                </a:cubicBezTo>
                <a:lnTo>
                  <a:pt x="15009" y="3195"/>
                </a:lnTo>
                <a:close/>
                <a:moveTo>
                  <a:pt x="16154" y="3362"/>
                </a:moveTo>
                <a:lnTo>
                  <a:pt x="16154" y="3362"/>
                </a:lnTo>
                <a:cubicBezTo>
                  <a:pt x="16226" y="3377"/>
                  <a:pt x="16297" y="3393"/>
                  <a:pt x="16367" y="3409"/>
                </a:cubicBezTo>
                <a:lnTo>
                  <a:pt x="16163" y="687"/>
                </a:lnTo>
                <a:cubicBezTo>
                  <a:pt x="16096" y="717"/>
                  <a:pt x="16028" y="744"/>
                  <a:pt x="15960" y="770"/>
                </a:cubicBezTo>
                <a:lnTo>
                  <a:pt x="16154" y="3362"/>
                </a:lnTo>
                <a:close/>
                <a:moveTo>
                  <a:pt x="13876" y="1137"/>
                </a:moveTo>
                <a:lnTo>
                  <a:pt x="13876" y="1137"/>
                </a:lnTo>
                <a:lnTo>
                  <a:pt x="13876" y="3152"/>
                </a:lnTo>
                <a:cubicBezTo>
                  <a:pt x="13911" y="3152"/>
                  <a:pt x="13945" y="3151"/>
                  <a:pt x="13981" y="3151"/>
                </a:cubicBezTo>
                <a:cubicBezTo>
                  <a:pt x="14016" y="3151"/>
                  <a:pt x="14050" y="3152"/>
                  <a:pt x="14085" y="3152"/>
                </a:cubicBezTo>
                <a:lnTo>
                  <a:pt x="14085" y="1137"/>
                </a:lnTo>
                <a:cubicBezTo>
                  <a:pt x="14050" y="1138"/>
                  <a:pt x="14016" y="1140"/>
                  <a:pt x="13981" y="1140"/>
                </a:cubicBezTo>
                <a:cubicBezTo>
                  <a:pt x="13945" y="1140"/>
                  <a:pt x="13911" y="1138"/>
                  <a:pt x="13876" y="1137"/>
                </a:cubicBezTo>
                <a:close/>
                <a:moveTo>
                  <a:pt x="10633" y="2356"/>
                </a:moveTo>
                <a:lnTo>
                  <a:pt x="10633" y="2356"/>
                </a:lnTo>
                <a:lnTo>
                  <a:pt x="10782" y="2356"/>
                </a:lnTo>
                <a:lnTo>
                  <a:pt x="11016" y="269"/>
                </a:lnTo>
                <a:cubicBezTo>
                  <a:pt x="10950" y="226"/>
                  <a:pt x="10885" y="182"/>
                  <a:pt x="10821" y="137"/>
                </a:cubicBezTo>
                <a:lnTo>
                  <a:pt x="10571" y="2358"/>
                </a:lnTo>
                <a:cubicBezTo>
                  <a:pt x="10592" y="2358"/>
                  <a:pt x="10612" y="2356"/>
                  <a:pt x="10633" y="2356"/>
                </a:cubicBezTo>
                <a:close/>
                <a:moveTo>
                  <a:pt x="11807" y="3362"/>
                </a:moveTo>
                <a:lnTo>
                  <a:pt x="11807" y="3362"/>
                </a:lnTo>
                <a:lnTo>
                  <a:pt x="12001" y="770"/>
                </a:lnTo>
                <a:cubicBezTo>
                  <a:pt x="11933" y="744"/>
                  <a:pt x="11865" y="717"/>
                  <a:pt x="11798" y="687"/>
                </a:cubicBezTo>
                <a:lnTo>
                  <a:pt x="11594" y="3409"/>
                </a:lnTo>
                <a:cubicBezTo>
                  <a:pt x="11664" y="3393"/>
                  <a:pt x="11735" y="3378"/>
                  <a:pt x="11807" y="3362"/>
                </a:cubicBezTo>
                <a:close/>
                <a:moveTo>
                  <a:pt x="16377" y="0"/>
                </a:moveTo>
                <a:lnTo>
                  <a:pt x="16377" y="0"/>
                </a:lnTo>
                <a:cubicBezTo>
                  <a:pt x="15666" y="393"/>
                  <a:pt x="14849" y="618"/>
                  <a:pt x="13981" y="618"/>
                </a:cubicBezTo>
                <a:cubicBezTo>
                  <a:pt x="13112" y="618"/>
                  <a:pt x="12295" y="393"/>
                  <a:pt x="11584" y="0"/>
                </a:cubicBezTo>
                <a:lnTo>
                  <a:pt x="11174" y="0"/>
                </a:lnTo>
                <a:cubicBezTo>
                  <a:pt x="11982" y="522"/>
                  <a:pt x="12946" y="827"/>
                  <a:pt x="13981" y="827"/>
                </a:cubicBezTo>
                <a:cubicBezTo>
                  <a:pt x="15015" y="827"/>
                  <a:pt x="15979" y="522"/>
                  <a:pt x="16787" y="0"/>
                </a:cubicBezTo>
                <a:lnTo>
                  <a:pt x="16377" y="0"/>
                </a:lnTo>
                <a:close/>
                <a:moveTo>
                  <a:pt x="12952" y="3195"/>
                </a:moveTo>
                <a:lnTo>
                  <a:pt x="12952" y="3195"/>
                </a:lnTo>
                <a:lnTo>
                  <a:pt x="13032" y="1057"/>
                </a:lnTo>
                <a:cubicBezTo>
                  <a:pt x="12963" y="1045"/>
                  <a:pt x="12893" y="1032"/>
                  <a:pt x="12825" y="1017"/>
                </a:cubicBezTo>
                <a:lnTo>
                  <a:pt x="12743" y="3216"/>
                </a:lnTo>
                <a:cubicBezTo>
                  <a:pt x="12811" y="3208"/>
                  <a:pt x="12881" y="3201"/>
                  <a:pt x="12952" y="3195"/>
                </a:cubicBezTo>
                <a:close/>
                <a:moveTo>
                  <a:pt x="6291" y="5727"/>
                </a:moveTo>
                <a:lnTo>
                  <a:pt x="6291" y="5727"/>
                </a:lnTo>
                <a:cubicBezTo>
                  <a:pt x="4914" y="5727"/>
                  <a:pt x="3700" y="5258"/>
                  <a:pt x="2633" y="4258"/>
                </a:cubicBezTo>
                <a:lnTo>
                  <a:pt x="1232" y="7663"/>
                </a:lnTo>
                <a:cubicBezTo>
                  <a:pt x="2786" y="8739"/>
                  <a:pt x="4492" y="9251"/>
                  <a:pt x="6291" y="9251"/>
                </a:cubicBezTo>
                <a:cubicBezTo>
                  <a:pt x="10232" y="9251"/>
                  <a:pt x="11352" y="7527"/>
                  <a:pt x="13980" y="7527"/>
                </a:cubicBezTo>
                <a:cubicBezTo>
                  <a:pt x="15959" y="7527"/>
                  <a:pt x="17083" y="8504"/>
                  <a:pt x="19200" y="8987"/>
                </a:cubicBezTo>
                <a:lnTo>
                  <a:pt x="19200" y="8771"/>
                </a:lnTo>
                <a:cubicBezTo>
                  <a:pt x="17122" y="8286"/>
                  <a:pt x="15995" y="7318"/>
                  <a:pt x="13980" y="7318"/>
                </a:cubicBezTo>
                <a:cubicBezTo>
                  <a:pt x="11294" y="7318"/>
                  <a:pt x="10185" y="9042"/>
                  <a:pt x="6291" y="9042"/>
                </a:cubicBezTo>
                <a:cubicBezTo>
                  <a:pt x="4553" y="9042"/>
                  <a:pt x="2895" y="8539"/>
                  <a:pt x="1490" y="7586"/>
                </a:cubicBezTo>
                <a:lnTo>
                  <a:pt x="2712" y="4615"/>
                </a:lnTo>
                <a:cubicBezTo>
                  <a:pt x="3676" y="5468"/>
                  <a:pt x="4941" y="5936"/>
                  <a:pt x="6291" y="5936"/>
                </a:cubicBezTo>
                <a:cubicBezTo>
                  <a:pt x="9615" y="5936"/>
                  <a:pt x="10290" y="4213"/>
                  <a:pt x="13981" y="4213"/>
                </a:cubicBezTo>
                <a:cubicBezTo>
                  <a:pt x="16541" y="4213"/>
                  <a:pt x="17650" y="5042"/>
                  <a:pt x="19200" y="5550"/>
                </a:cubicBezTo>
                <a:lnTo>
                  <a:pt x="19200" y="5329"/>
                </a:lnTo>
                <a:cubicBezTo>
                  <a:pt x="17682" y="4820"/>
                  <a:pt x="16555" y="4004"/>
                  <a:pt x="13981" y="4004"/>
                </a:cubicBezTo>
                <a:cubicBezTo>
                  <a:pt x="10242" y="4004"/>
                  <a:pt x="9554" y="5727"/>
                  <a:pt x="6291" y="5727"/>
                </a:cubicBezTo>
                <a:close/>
                <a:moveTo>
                  <a:pt x="5190" y="2655"/>
                </a:moveTo>
                <a:lnTo>
                  <a:pt x="5190" y="2655"/>
                </a:lnTo>
                <a:lnTo>
                  <a:pt x="5984" y="0"/>
                </a:lnTo>
                <a:lnTo>
                  <a:pt x="5766" y="0"/>
                </a:lnTo>
                <a:lnTo>
                  <a:pt x="4962" y="2689"/>
                </a:lnTo>
                <a:cubicBezTo>
                  <a:pt x="5039" y="2682"/>
                  <a:pt x="5114" y="2670"/>
                  <a:pt x="5190" y="2655"/>
                </a:cubicBezTo>
                <a:close/>
                <a:moveTo>
                  <a:pt x="3906" y="6587"/>
                </a:moveTo>
                <a:lnTo>
                  <a:pt x="3906" y="6587"/>
                </a:lnTo>
                <a:cubicBezTo>
                  <a:pt x="3891" y="6624"/>
                  <a:pt x="3785" y="6860"/>
                  <a:pt x="3679" y="7096"/>
                </a:cubicBezTo>
                <a:cubicBezTo>
                  <a:pt x="3839" y="7165"/>
                  <a:pt x="3999" y="7227"/>
                  <a:pt x="4159" y="7282"/>
                </a:cubicBezTo>
                <a:lnTo>
                  <a:pt x="3906" y="6587"/>
                </a:lnTo>
                <a:close/>
                <a:moveTo>
                  <a:pt x="3786" y="6365"/>
                </a:moveTo>
                <a:lnTo>
                  <a:pt x="3786" y="6365"/>
                </a:lnTo>
                <a:cubicBezTo>
                  <a:pt x="3889" y="6408"/>
                  <a:pt x="3992" y="6449"/>
                  <a:pt x="4098" y="6486"/>
                </a:cubicBezTo>
                <a:lnTo>
                  <a:pt x="4618" y="7928"/>
                </a:lnTo>
                <a:cubicBezTo>
                  <a:pt x="4535" y="7910"/>
                  <a:pt x="4454" y="7890"/>
                  <a:pt x="4372" y="7869"/>
                </a:cubicBezTo>
                <a:lnTo>
                  <a:pt x="4242" y="7513"/>
                </a:lnTo>
                <a:cubicBezTo>
                  <a:pt x="4028" y="7445"/>
                  <a:pt x="3813" y="7366"/>
                  <a:pt x="3598" y="7275"/>
                </a:cubicBezTo>
                <a:cubicBezTo>
                  <a:pt x="3539" y="7405"/>
                  <a:pt x="3488" y="7518"/>
                  <a:pt x="3462" y="7576"/>
                </a:cubicBezTo>
                <a:cubicBezTo>
                  <a:pt x="3396" y="7550"/>
                  <a:pt x="3330" y="7526"/>
                  <a:pt x="3265" y="7499"/>
                </a:cubicBezTo>
                <a:lnTo>
                  <a:pt x="3786" y="6365"/>
                </a:lnTo>
                <a:close/>
                <a:moveTo>
                  <a:pt x="0" y="4705"/>
                </a:moveTo>
                <a:lnTo>
                  <a:pt x="0" y="4705"/>
                </a:lnTo>
                <a:lnTo>
                  <a:pt x="1407" y="0"/>
                </a:lnTo>
                <a:lnTo>
                  <a:pt x="1189" y="0"/>
                </a:lnTo>
                <a:lnTo>
                  <a:pt x="0" y="3976"/>
                </a:lnTo>
                <a:lnTo>
                  <a:pt x="0" y="4705"/>
                </a:lnTo>
                <a:close/>
                <a:moveTo>
                  <a:pt x="4973" y="0"/>
                </a:moveTo>
                <a:lnTo>
                  <a:pt x="4973" y="0"/>
                </a:lnTo>
                <a:lnTo>
                  <a:pt x="4942" y="0"/>
                </a:lnTo>
                <a:cubicBezTo>
                  <a:pt x="4949" y="8"/>
                  <a:pt x="4957" y="17"/>
                  <a:pt x="4964" y="26"/>
                </a:cubicBezTo>
                <a:lnTo>
                  <a:pt x="4973" y="0"/>
                </a:lnTo>
                <a:close/>
                <a:moveTo>
                  <a:pt x="16342" y="5679"/>
                </a:moveTo>
                <a:lnTo>
                  <a:pt x="16342" y="5679"/>
                </a:lnTo>
                <a:cubicBezTo>
                  <a:pt x="16341" y="5608"/>
                  <a:pt x="16340" y="5537"/>
                  <a:pt x="16338" y="5466"/>
                </a:cubicBezTo>
                <a:cubicBezTo>
                  <a:pt x="16042" y="5378"/>
                  <a:pt x="15728" y="5303"/>
                  <a:pt x="15381" y="5248"/>
                </a:cubicBezTo>
                <a:lnTo>
                  <a:pt x="15381" y="6525"/>
                </a:lnTo>
                <a:cubicBezTo>
                  <a:pt x="15732" y="6596"/>
                  <a:pt x="16058" y="6690"/>
                  <a:pt x="16373" y="6797"/>
                </a:cubicBezTo>
                <a:cubicBezTo>
                  <a:pt x="16374" y="6726"/>
                  <a:pt x="16375" y="6654"/>
                  <a:pt x="16376" y="6582"/>
                </a:cubicBezTo>
                <a:cubicBezTo>
                  <a:pt x="16114" y="6494"/>
                  <a:pt x="15851" y="6419"/>
                  <a:pt x="15589" y="6356"/>
                </a:cubicBezTo>
                <a:lnTo>
                  <a:pt x="15589" y="6005"/>
                </a:lnTo>
                <a:cubicBezTo>
                  <a:pt x="15804" y="6056"/>
                  <a:pt x="16019" y="6116"/>
                  <a:pt x="16235" y="6184"/>
                </a:cubicBezTo>
                <a:lnTo>
                  <a:pt x="16235" y="5975"/>
                </a:lnTo>
                <a:cubicBezTo>
                  <a:pt x="16019" y="5907"/>
                  <a:pt x="15804" y="5847"/>
                  <a:pt x="15589" y="5796"/>
                </a:cubicBezTo>
                <a:lnTo>
                  <a:pt x="15589" y="5493"/>
                </a:lnTo>
                <a:cubicBezTo>
                  <a:pt x="15840" y="5543"/>
                  <a:pt x="16091" y="5605"/>
                  <a:pt x="16342" y="5679"/>
                </a:cubicBezTo>
                <a:close/>
                <a:moveTo>
                  <a:pt x="17896" y="3276"/>
                </a:moveTo>
                <a:lnTo>
                  <a:pt x="17896" y="3276"/>
                </a:lnTo>
                <a:cubicBezTo>
                  <a:pt x="17817" y="3218"/>
                  <a:pt x="17737" y="3172"/>
                  <a:pt x="17651" y="3141"/>
                </a:cubicBezTo>
                <a:cubicBezTo>
                  <a:pt x="17653" y="3180"/>
                  <a:pt x="17656" y="3218"/>
                  <a:pt x="17660" y="3256"/>
                </a:cubicBezTo>
                <a:cubicBezTo>
                  <a:pt x="17797" y="3586"/>
                  <a:pt x="17999" y="3880"/>
                  <a:pt x="18247" y="4130"/>
                </a:cubicBezTo>
                <a:cubicBezTo>
                  <a:pt x="18289" y="4147"/>
                  <a:pt x="18331" y="4165"/>
                  <a:pt x="18372" y="4182"/>
                </a:cubicBezTo>
                <a:cubicBezTo>
                  <a:pt x="18569" y="4263"/>
                  <a:pt x="18763" y="4343"/>
                  <a:pt x="18960" y="4419"/>
                </a:cubicBezTo>
                <a:cubicBezTo>
                  <a:pt x="18497" y="4153"/>
                  <a:pt x="18121" y="3758"/>
                  <a:pt x="17896" y="3276"/>
                </a:cubicBezTo>
                <a:close/>
                <a:moveTo>
                  <a:pt x="12099" y="5524"/>
                </a:moveTo>
                <a:lnTo>
                  <a:pt x="12099" y="5524"/>
                </a:lnTo>
                <a:cubicBezTo>
                  <a:pt x="12083" y="5569"/>
                  <a:pt x="11912" y="6041"/>
                  <a:pt x="11844" y="6230"/>
                </a:cubicBezTo>
                <a:cubicBezTo>
                  <a:pt x="12016" y="6169"/>
                  <a:pt x="12190" y="6121"/>
                  <a:pt x="12363" y="6089"/>
                </a:cubicBezTo>
                <a:cubicBezTo>
                  <a:pt x="12290" y="5935"/>
                  <a:pt x="12099" y="5524"/>
                  <a:pt x="12099" y="5524"/>
                </a:cubicBezTo>
                <a:close/>
                <a:moveTo>
                  <a:pt x="11948" y="5378"/>
                </a:moveTo>
                <a:lnTo>
                  <a:pt x="11948" y="5378"/>
                </a:lnTo>
                <a:cubicBezTo>
                  <a:pt x="12035" y="5356"/>
                  <a:pt x="12124" y="5336"/>
                  <a:pt x="12215" y="5316"/>
                </a:cubicBezTo>
                <a:cubicBezTo>
                  <a:pt x="12412" y="5705"/>
                  <a:pt x="12607" y="6098"/>
                  <a:pt x="12793" y="6485"/>
                </a:cubicBezTo>
                <a:cubicBezTo>
                  <a:pt x="12765" y="6490"/>
                  <a:pt x="12596" y="6520"/>
                  <a:pt x="12569" y="6527"/>
                </a:cubicBezTo>
                <a:cubicBezTo>
                  <a:pt x="12546" y="6477"/>
                  <a:pt x="12471" y="6319"/>
                  <a:pt x="12448" y="6269"/>
                </a:cubicBezTo>
                <a:cubicBezTo>
                  <a:pt x="12218" y="6308"/>
                  <a:pt x="11988" y="6374"/>
                  <a:pt x="11762" y="6463"/>
                </a:cubicBezTo>
                <a:cubicBezTo>
                  <a:pt x="11725" y="6568"/>
                  <a:pt x="11687" y="6673"/>
                  <a:pt x="11651" y="6775"/>
                </a:cubicBezTo>
                <a:cubicBezTo>
                  <a:pt x="11563" y="6805"/>
                  <a:pt x="11477" y="6835"/>
                  <a:pt x="11391" y="6866"/>
                </a:cubicBezTo>
                <a:cubicBezTo>
                  <a:pt x="11569" y="6380"/>
                  <a:pt x="11756" y="5880"/>
                  <a:pt x="11948" y="5378"/>
                </a:cubicBezTo>
                <a:close/>
                <a:moveTo>
                  <a:pt x="6291" y="8112"/>
                </a:moveTo>
                <a:lnTo>
                  <a:pt x="6291" y="8112"/>
                </a:lnTo>
                <a:cubicBezTo>
                  <a:pt x="6335" y="8112"/>
                  <a:pt x="6376" y="8111"/>
                  <a:pt x="6418" y="8110"/>
                </a:cubicBezTo>
                <a:lnTo>
                  <a:pt x="6418" y="6864"/>
                </a:lnTo>
                <a:cubicBezTo>
                  <a:pt x="6376" y="6864"/>
                  <a:pt x="6335" y="6866"/>
                  <a:pt x="6291" y="6866"/>
                </a:cubicBezTo>
                <a:cubicBezTo>
                  <a:pt x="6208" y="6866"/>
                  <a:pt x="6124" y="6862"/>
                  <a:pt x="6041" y="6858"/>
                </a:cubicBezTo>
                <a:lnTo>
                  <a:pt x="5634" y="7873"/>
                </a:lnTo>
                <a:cubicBezTo>
                  <a:pt x="5580" y="7722"/>
                  <a:pt x="5283" y="6964"/>
                  <a:pt x="5209" y="6775"/>
                </a:cubicBezTo>
                <a:cubicBezTo>
                  <a:pt x="5085" y="6754"/>
                  <a:pt x="4961" y="6729"/>
                  <a:pt x="4839" y="6702"/>
                </a:cubicBezTo>
                <a:lnTo>
                  <a:pt x="4830" y="7971"/>
                </a:lnTo>
                <a:cubicBezTo>
                  <a:pt x="4901" y="7985"/>
                  <a:pt x="4972" y="7998"/>
                  <a:pt x="5043" y="8009"/>
                </a:cubicBezTo>
                <a:cubicBezTo>
                  <a:pt x="5043" y="7786"/>
                  <a:pt x="5041" y="7094"/>
                  <a:pt x="5039" y="6947"/>
                </a:cubicBezTo>
                <a:cubicBezTo>
                  <a:pt x="5096" y="7101"/>
                  <a:pt x="5422" y="7885"/>
                  <a:pt x="5498" y="8069"/>
                </a:cubicBezTo>
                <a:cubicBezTo>
                  <a:pt x="5581" y="8078"/>
                  <a:pt x="5663" y="8085"/>
                  <a:pt x="5745" y="8091"/>
                </a:cubicBezTo>
                <a:cubicBezTo>
                  <a:pt x="5812" y="7941"/>
                  <a:pt x="6151" y="7181"/>
                  <a:pt x="6209" y="7023"/>
                </a:cubicBezTo>
                <a:cubicBezTo>
                  <a:pt x="6207" y="7175"/>
                  <a:pt x="6205" y="7916"/>
                  <a:pt x="6205" y="8110"/>
                </a:cubicBezTo>
                <a:cubicBezTo>
                  <a:pt x="6233" y="8110"/>
                  <a:pt x="6262" y="8112"/>
                  <a:pt x="6291" y="8112"/>
                </a:cubicBezTo>
                <a:close/>
                <a:moveTo>
                  <a:pt x="10743" y="5961"/>
                </a:moveTo>
                <a:lnTo>
                  <a:pt x="10743" y="5961"/>
                </a:lnTo>
                <a:cubicBezTo>
                  <a:pt x="10886" y="5915"/>
                  <a:pt x="11020" y="5927"/>
                  <a:pt x="11062" y="6071"/>
                </a:cubicBezTo>
                <a:lnTo>
                  <a:pt x="11265" y="6008"/>
                </a:lnTo>
                <a:cubicBezTo>
                  <a:pt x="11217" y="5741"/>
                  <a:pt x="10993" y="5670"/>
                  <a:pt x="10735" y="5754"/>
                </a:cubicBezTo>
                <a:cubicBezTo>
                  <a:pt x="10374" y="5870"/>
                  <a:pt x="10140" y="6218"/>
                  <a:pt x="10140" y="6639"/>
                </a:cubicBezTo>
                <a:cubicBezTo>
                  <a:pt x="10140" y="7049"/>
                  <a:pt x="10361" y="7275"/>
                  <a:pt x="10737" y="7153"/>
                </a:cubicBezTo>
                <a:cubicBezTo>
                  <a:pt x="11012" y="7064"/>
                  <a:pt x="11207" y="6850"/>
                  <a:pt x="11266" y="6582"/>
                </a:cubicBezTo>
                <a:lnTo>
                  <a:pt x="11046" y="6639"/>
                </a:lnTo>
                <a:cubicBezTo>
                  <a:pt x="10998" y="6791"/>
                  <a:pt x="10887" y="6904"/>
                  <a:pt x="10729" y="6955"/>
                </a:cubicBezTo>
                <a:cubicBezTo>
                  <a:pt x="10455" y="7044"/>
                  <a:pt x="10353" y="6859"/>
                  <a:pt x="10353" y="6572"/>
                </a:cubicBezTo>
                <a:cubicBezTo>
                  <a:pt x="10353" y="6342"/>
                  <a:pt x="10513" y="6035"/>
                  <a:pt x="10743" y="5961"/>
                </a:cubicBezTo>
                <a:close/>
                <a:moveTo>
                  <a:pt x="14267" y="6393"/>
                </a:moveTo>
                <a:lnTo>
                  <a:pt x="14267" y="6393"/>
                </a:lnTo>
                <a:lnTo>
                  <a:pt x="14267" y="5147"/>
                </a:lnTo>
                <a:cubicBezTo>
                  <a:pt x="14201" y="5145"/>
                  <a:pt x="14134" y="5144"/>
                  <a:pt x="14066" y="5144"/>
                </a:cubicBezTo>
                <a:cubicBezTo>
                  <a:pt x="14068" y="5448"/>
                  <a:pt x="14069" y="5752"/>
                  <a:pt x="14070" y="6057"/>
                </a:cubicBezTo>
                <a:cubicBezTo>
                  <a:pt x="13803" y="5749"/>
                  <a:pt x="13531" y="5455"/>
                  <a:pt x="13264" y="5169"/>
                </a:cubicBezTo>
                <a:cubicBezTo>
                  <a:pt x="13181" y="5175"/>
                  <a:pt x="13100" y="5182"/>
                  <a:pt x="13021" y="5190"/>
                </a:cubicBezTo>
                <a:lnTo>
                  <a:pt x="13021" y="6451"/>
                </a:lnTo>
                <a:cubicBezTo>
                  <a:pt x="13088" y="6442"/>
                  <a:pt x="13155" y="6434"/>
                  <a:pt x="13224" y="6427"/>
                </a:cubicBezTo>
                <a:cubicBezTo>
                  <a:pt x="13223" y="6098"/>
                  <a:pt x="13222" y="5769"/>
                  <a:pt x="13222" y="5440"/>
                </a:cubicBezTo>
                <a:cubicBezTo>
                  <a:pt x="13504" y="5745"/>
                  <a:pt x="13790" y="6060"/>
                  <a:pt x="14072" y="6389"/>
                </a:cubicBezTo>
                <a:cubicBezTo>
                  <a:pt x="14137" y="6390"/>
                  <a:pt x="14202" y="6391"/>
                  <a:pt x="14267" y="6393"/>
                </a:cubicBezTo>
                <a:close/>
                <a:moveTo>
                  <a:pt x="7847" y="6956"/>
                </a:moveTo>
                <a:lnTo>
                  <a:pt x="7847" y="6956"/>
                </a:lnTo>
                <a:cubicBezTo>
                  <a:pt x="7846" y="6883"/>
                  <a:pt x="7845" y="6811"/>
                  <a:pt x="7844" y="6738"/>
                </a:cubicBezTo>
                <a:cubicBezTo>
                  <a:pt x="7526" y="6793"/>
                  <a:pt x="7183" y="6832"/>
                  <a:pt x="6809" y="6852"/>
                </a:cubicBezTo>
                <a:lnTo>
                  <a:pt x="6809" y="8100"/>
                </a:lnTo>
                <a:cubicBezTo>
                  <a:pt x="7198" y="8083"/>
                  <a:pt x="7554" y="8048"/>
                  <a:pt x="7882" y="7999"/>
                </a:cubicBezTo>
                <a:cubicBezTo>
                  <a:pt x="7883" y="7930"/>
                  <a:pt x="7884" y="7862"/>
                  <a:pt x="7885" y="7794"/>
                </a:cubicBezTo>
                <a:cubicBezTo>
                  <a:pt x="7599" y="7836"/>
                  <a:pt x="7312" y="7864"/>
                  <a:pt x="7025" y="7878"/>
                </a:cubicBezTo>
                <a:lnTo>
                  <a:pt x="7025" y="7574"/>
                </a:lnTo>
                <a:cubicBezTo>
                  <a:pt x="7260" y="7557"/>
                  <a:pt x="7496" y="7531"/>
                  <a:pt x="7731" y="7495"/>
                </a:cubicBezTo>
                <a:lnTo>
                  <a:pt x="7731" y="7287"/>
                </a:lnTo>
                <a:cubicBezTo>
                  <a:pt x="7496" y="7323"/>
                  <a:pt x="7260" y="7349"/>
                  <a:pt x="7025" y="7365"/>
                </a:cubicBezTo>
                <a:lnTo>
                  <a:pt x="7025" y="7053"/>
                </a:lnTo>
                <a:cubicBezTo>
                  <a:pt x="7299" y="7033"/>
                  <a:pt x="7574" y="7001"/>
                  <a:pt x="7847" y="6956"/>
                </a:cubicBezTo>
                <a:close/>
                <a:moveTo>
                  <a:pt x="9082" y="6822"/>
                </a:moveTo>
                <a:lnTo>
                  <a:pt x="9082" y="6822"/>
                </a:lnTo>
                <a:cubicBezTo>
                  <a:pt x="9082" y="6672"/>
                  <a:pt x="9004" y="6682"/>
                  <a:pt x="8797" y="6737"/>
                </a:cubicBezTo>
                <a:cubicBezTo>
                  <a:pt x="8677" y="6769"/>
                  <a:pt x="8557" y="6798"/>
                  <a:pt x="8437" y="6825"/>
                </a:cubicBezTo>
                <a:lnTo>
                  <a:pt x="8437" y="7152"/>
                </a:lnTo>
                <a:cubicBezTo>
                  <a:pt x="8553" y="7129"/>
                  <a:pt x="8670" y="7104"/>
                  <a:pt x="8786" y="7076"/>
                </a:cubicBezTo>
                <a:cubicBezTo>
                  <a:pt x="8999" y="7019"/>
                  <a:pt x="9082" y="6890"/>
                  <a:pt x="9082" y="6822"/>
                </a:cubicBezTo>
                <a:close/>
                <a:moveTo>
                  <a:pt x="9002" y="7201"/>
                </a:moveTo>
                <a:lnTo>
                  <a:pt x="9002" y="7201"/>
                </a:lnTo>
                <a:cubicBezTo>
                  <a:pt x="9136" y="7349"/>
                  <a:pt x="9270" y="7492"/>
                  <a:pt x="9404" y="7631"/>
                </a:cubicBezTo>
                <a:cubicBezTo>
                  <a:pt x="9328" y="7656"/>
                  <a:pt x="9251" y="7681"/>
                  <a:pt x="9172" y="7705"/>
                </a:cubicBezTo>
                <a:cubicBezTo>
                  <a:pt x="9041" y="7569"/>
                  <a:pt x="8909" y="7430"/>
                  <a:pt x="8778" y="7285"/>
                </a:cubicBezTo>
                <a:cubicBezTo>
                  <a:pt x="8664" y="7314"/>
                  <a:pt x="8551" y="7341"/>
                  <a:pt x="8437" y="7365"/>
                </a:cubicBezTo>
                <a:lnTo>
                  <a:pt x="8437" y="7897"/>
                </a:lnTo>
                <a:cubicBezTo>
                  <a:pt x="8365" y="7913"/>
                  <a:pt x="8293" y="7928"/>
                  <a:pt x="8218" y="7942"/>
                </a:cubicBezTo>
                <a:lnTo>
                  <a:pt x="8218" y="6664"/>
                </a:lnTo>
                <a:cubicBezTo>
                  <a:pt x="8351" y="6635"/>
                  <a:pt x="8543" y="6597"/>
                  <a:pt x="8801" y="6529"/>
                </a:cubicBezTo>
                <a:cubicBezTo>
                  <a:pt x="9152" y="6434"/>
                  <a:pt x="9317" y="6503"/>
                  <a:pt x="9317" y="6743"/>
                </a:cubicBezTo>
                <a:cubicBezTo>
                  <a:pt x="9317" y="6982"/>
                  <a:pt x="9148" y="7123"/>
                  <a:pt x="9002" y="7201"/>
                </a:cubicBezTo>
                <a:close/>
                <a:moveTo>
                  <a:pt x="9851" y="7472"/>
                </a:moveTo>
                <a:lnTo>
                  <a:pt x="9851" y="7472"/>
                </a:lnTo>
                <a:lnTo>
                  <a:pt x="9851" y="6138"/>
                </a:lnTo>
                <a:cubicBezTo>
                  <a:pt x="9783" y="6165"/>
                  <a:pt x="9716" y="6192"/>
                  <a:pt x="9647" y="6219"/>
                </a:cubicBezTo>
                <a:lnTo>
                  <a:pt x="9647" y="7547"/>
                </a:lnTo>
                <a:cubicBezTo>
                  <a:pt x="9716" y="7522"/>
                  <a:pt x="9784" y="7497"/>
                  <a:pt x="9851" y="7472"/>
                </a:cubicBezTo>
                <a:close/>
                <a:moveTo>
                  <a:pt x="1493" y="2260"/>
                </a:moveTo>
                <a:lnTo>
                  <a:pt x="1493" y="2260"/>
                </a:lnTo>
                <a:lnTo>
                  <a:pt x="0" y="6699"/>
                </a:lnTo>
                <a:lnTo>
                  <a:pt x="0" y="7354"/>
                </a:lnTo>
                <a:lnTo>
                  <a:pt x="1599" y="2604"/>
                </a:lnTo>
                <a:cubicBezTo>
                  <a:pt x="1558" y="2490"/>
                  <a:pt x="1523" y="2376"/>
                  <a:pt x="1493" y="2260"/>
                </a:cubicBezTo>
                <a:close/>
                <a:moveTo>
                  <a:pt x="599" y="10809"/>
                </a:moveTo>
                <a:lnTo>
                  <a:pt x="599" y="10809"/>
                </a:lnTo>
                <a:lnTo>
                  <a:pt x="828" y="10809"/>
                </a:lnTo>
                <a:lnTo>
                  <a:pt x="1674" y="8922"/>
                </a:lnTo>
                <a:cubicBezTo>
                  <a:pt x="1613" y="8889"/>
                  <a:pt x="1551" y="8855"/>
                  <a:pt x="1491" y="8820"/>
                </a:cubicBezTo>
                <a:lnTo>
                  <a:pt x="599" y="10809"/>
                </a:lnTo>
                <a:close/>
                <a:moveTo>
                  <a:pt x="6619" y="10090"/>
                </a:moveTo>
                <a:lnTo>
                  <a:pt x="6619" y="10090"/>
                </a:lnTo>
                <a:cubicBezTo>
                  <a:pt x="6548" y="10091"/>
                  <a:pt x="6476" y="10092"/>
                  <a:pt x="6404" y="10093"/>
                </a:cubicBezTo>
                <a:lnTo>
                  <a:pt x="6591" y="10809"/>
                </a:lnTo>
                <a:lnTo>
                  <a:pt x="6807" y="10809"/>
                </a:lnTo>
                <a:lnTo>
                  <a:pt x="6619" y="10090"/>
                </a:lnTo>
                <a:close/>
                <a:moveTo>
                  <a:pt x="3374" y="9663"/>
                </a:moveTo>
                <a:lnTo>
                  <a:pt x="3374" y="9663"/>
                </a:lnTo>
                <a:cubicBezTo>
                  <a:pt x="2632" y="9663"/>
                  <a:pt x="2000" y="10143"/>
                  <a:pt x="1771" y="10809"/>
                </a:cubicBezTo>
                <a:lnTo>
                  <a:pt x="1994" y="10809"/>
                </a:lnTo>
                <a:cubicBezTo>
                  <a:pt x="2213" y="10261"/>
                  <a:pt x="2749" y="9872"/>
                  <a:pt x="3374" y="9872"/>
                </a:cubicBezTo>
                <a:cubicBezTo>
                  <a:pt x="3999" y="9872"/>
                  <a:pt x="4535" y="10261"/>
                  <a:pt x="4755" y="10809"/>
                </a:cubicBezTo>
                <a:lnTo>
                  <a:pt x="4977" y="10809"/>
                </a:lnTo>
                <a:cubicBezTo>
                  <a:pt x="4748" y="10143"/>
                  <a:pt x="4116" y="9663"/>
                  <a:pt x="3374" y="9663"/>
                </a:cubicBezTo>
                <a:close/>
                <a:moveTo>
                  <a:pt x="0" y="8877"/>
                </a:moveTo>
                <a:lnTo>
                  <a:pt x="0" y="8877"/>
                </a:lnTo>
                <a:lnTo>
                  <a:pt x="0" y="9474"/>
                </a:lnTo>
                <a:lnTo>
                  <a:pt x="491" y="8161"/>
                </a:lnTo>
                <a:cubicBezTo>
                  <a:pt x="432" y="8117"/>
                  <a:pt x="375" y="8072"/>
                  <a:pt x="317" y="8027"/>
                </a:cubicBezTo>
                <a:lnTo>
                  <a:pt x="0" y="8877"/>
                </a:lnTo>
                <a:close/>
                <a:moveTo>
                  <a:pt x="5546" y="10065"/>
                </a:moveTo>
                <a:lnTo>
                  <a:pt x="5546" y="10065"/>
                </a:lnTo>
                <a:cubicBezTo>
                  <a:pt x="5471" y="10060"/>
                  <a:pt x="5396" y="10052"/>
                  <a:pt x="5321" y="10044"/>
                </a:cubicBezTo>
                <a:lnTo>
                  <a:pt x="5550" y="10809"/>
                </a:lnTo>
                <a:lnTo>
                  <a:pt x="5768" y="10809"/>
                </a:lnTo>
                <a:lnTo>
                  <a:pt x="5546" y="10065"/>
                </a:lnTo>
                <a:close/>
                <a:moveTo>
                  <a:pt x="2075" y="9130"/>
                </a:moveTo>
                <a:lnTo>
                  <a:pt x="2075" y="9130"/>
                </a:lnTo>
                <a:lnTo>
                  <a:pt x="1259" y="10809"/>
                </a:lnTo>
                <a:lnTo>
                  <a:pt x="1491" y="10809"/>
                </a:lnTo>
                <a:lnTo>
                  <a:pt x="2265" y="9218"/>
                </a:lnTo>
                <a:cubicBezTo>
                  <a:pt x="2201" y="9189"/>
                  <a:pt x="2138" y="9160"/>
                  <a:pt x="2075" y="9130"/>
                </a:cubicBezTo>
                <a:close/>
                <a:moveTo>
                  <a:pt x="0" y="10659"/>
                </a:moveTo>
                <a:lnTo>
                  <a:pt x="0" y="10659"/>
                </a:lnTo>
                <a:lnTo>
                  <a:pt x="0" y="10809"/>
                </a:lnTo>
                <a:lnTo>
                  <a:pt x="164" y="10809"/>
                </a:lnTo>
                <a:lnTo>
                  <a:pt x="1084" y="8573"/>
                </a:lnTo>
                <a:cubicBezTo>
                  <a:pt x="1024" y="8534"/>
                  <a:pt x="965" y="8495"/>
                  <a:pt x="906" y="8456"/>
                </a:cubicBezTo>
                <a:lnTo>
                  <a:pt x="0" y="10659"/>
                </a:lnTo>
                <a:close/>
                <a:moveTo>
                  <a:pt x="4009" y="1354"/>
                </a:moveTo>
                <a:lnTo>
                  <a:pt x="4009" y="1354"/>
                </a:lnTo>
                <a:lnTo>
                  <a:pt x="4009" y="1249"/>
                </a:lnTo>
                <a:cubicBezTo>
                  <a:pt x="4009" y="899"/>
                  <a:pt x="3724" y="615"/>
                  <a:pt x="3374" y="615"/>
                </a:cubicBezTo>
                <a:cubicBezTo>
                  <a:pt x="3024" y="615"/>
                  <a:pt x="2739" y="899"/>
                  <a:pt x="2739" y="1249"/>
                </a:cubicBezTo>
                <a:cubicBezTo>
                  <a:pt x="2739" y="2119"/>
                  <a:pt x="3107" y="2908"/>
                  <a:pt x="3724" y="3360"/>
                </a:cubicBezTo>
                <a:cubicBezTo>
                  <a:pt x="4424" y="3873"/>
                  <a:pt x="5347" y="3839"/>
                  <a:pt x="6023" y="3476"/>
                </a:cubicBezTo>
                <a:cubicBezTo>
                  <a:pt x="6050" y="3405"/>
                  <a:pt x="6071" y="3325"/>
                  <a:pt x="6086" y="3235"/>
                </a:cubicBezTo>
                <a:cubicBezTo>
                  <a:pt x="6059" y="3237"/>
                  <a:pt x="6035" y="3241"/>
                  <a:pt x="6009" y="3244"/>
                </a:cubicBezTo>
                <a:cubicBezTo>
                  <a:pt x="5547" y="3526"/>
                  <a:pt x="4621" y="3758"/>
                  <a:pt x="3848" y="3191"/>
                </a:cubicBezTo>
                <a:cubicBezTo>
                  <a:pt x="3285" y="2778"/>
                  <a:pt x="2948" y="2052"/>
                  <a:pt x="2948" y="1249"/>
                </a:cubicBezTo>
                <a:cubicBezTo>
                  <a:pt x="2948" y="1015"/>
                  <a:pt x="3139" y="824"/>
                  <a:pt x="3374" y="824"/>
                </a:cubicBezTo>
                <a:cubicBezTo>
                  <a:pt x="3609" y="824"/>
                  <a:pt x="3800" y="1015"/>
                  <a:pt x="3800" y="1249"/>
                </a:cubicBezTo>
                <a:lnTo>
                  <a:pt x="3800" y="1354"/>
                </a:lnTo>
                <a:lnTo>
                  <a:pt x="4009" y="1354"/>
                </a:lnTo>
                <a:close/>
                <a:moveTo>
                  <a:pt x="3904" y="1884"/>
                </a:moveTo>
                <a:lnTo>
                  <a:pt x="3904" y="1884"/>
                </a:lnTo>
                <a:cubicBezTo>
                  <a:pt x="4254" y="1884"/>
                  <a:pt x="4539" y="1599"/>
                  <a:pt x="4539" y="1249"/>
                </a:cubicBezTo>
                <a:cubicBezTo>
                  <a:pt x="4539" y="607"/>
                  <a:pt x="4017" y="84"/>
                  <a:pt x="3374" y="84"/>
                </a:cubicBezTo>
                <a:cubicBezTo>
                  <a:pt x="2732" y="84"/>
                  <a:pt x="2209" y="607"/>
                  <a:pt x="2209" y="1249"/>
                </a:cubicBezTo>
                <a:cubicBezTo>
                  <a:pt x="2209" y="2633"/>
                  <a:pt x="3130" y="3959"/>
                  <a:pt x="4500" y="4547"/>
                </a:cubicBezTo>
                <a:cubicBezTo>
                  <a:pt x="5741" y="5080"/>
                  <a:pt x="6989" y="4865"/>
                  <a:pt x="7855" y="4043"/>
                </a:cubicBezTo>
                <a:cubicBezTo>
                  <a:pt x="7877" y="4021"/>
                  <a:pt x="8008" y="3894"/>
                  <a:pt x="8122" y="3739"/>
                </a:cubicBezTo>
                <a:cubicBezTo>
                  <a:pt x="8122" y="3738"/>
                  <a:pt x="8122" y="3737"/>
                  <a:pt x="8122" y="3736"/>
                </a:cubicBezTo>
                <a:cubicBezTo>
                  <a:pt x="7997" y="3752"/>
                  <a:pt x="7889" y="3778"/>
                  <a:pt x="7791" y="3810"/>
                </a:cubicBezTo>
                <a:cubicBezTo>
                  <a:pt x="7759" y="3844"/>
                  <a:pt x="7731" y="3872"/>
                  <a:pt x="7711" y="3891"/>
                </a:cubicBezTo>
                <a:cubicBezTo>
                  <a:pt x="6891" y="4670"/>
                  <a:pt x="5721" y="4844"/>
                  <a:pt x="4583" y="4355"/>
                </a:cubicBezTo>
                <a:cubicBezTo>
                  <a:pt x="3288" y="3799"/>
                  <a:pt x="2418" y="2551"/>
                  <a:pt x="2418" y="1249"/>
                </a:cubicBezTo>
                <a:cubicBezTo>
                  <a:pt x="2418" y="722"/>
                  <a:pt x="2847" y="293"/>
                  <a:pt x="3374" y="293"/>
                </a:cubicBezTo>
                <a:cubicBezTo>
                  <a:pt x="3901" y="293"/>
                  <a:pt x="4330" y="722"/>
                  <a:pt x="4330" y="1249"/>
                </a:cubicBezTo>
                <a:cubicBezTo>
                  <a:pt x="4330" y="1484"/>
                  <a:pt x="4139" y="1675"/>
                  <a:pt x="3904" y="1675"/>
                </a:cubicBezTo>
                <a:cubicBezTo>
                  <a:pt x="3670" y="1675"/>
                  <a:pt x="3479" y="1484"/>
                  <a:pt x="3479" y="1249"/>
                </a:cubicBezTo>
                <a:lnTo>
                  <a:pt x="3479" y="1145"/>
                </a:lnTo>
                <a:lnTo>
                  <a:pt x="3270" y="1145"/>
                </a:lnTo>
                <a:lnTo>
                  <a:pt x="3270" y="1249"/>
                </a:lnTo>
                <a:cubicBezTo>
                  <a:pt x="3270" y="1599"/>
                  <a:pt x="3554" y="1884"/>
                  <a:pt x="3904" y="1884"/>
                </a:cubicBezTo>
                <a:close/>
                <a:moveTo>
                  <a:pt x="340" y="0"/>
                </a:moveTo>
                <a:lnTo>
                  <a:pt x="340" y="0"/>
                </a:lnTo>
                <a:lnTo>
                  <a:pt x="124" y="0"/>
                </a:lnTo>
                <a:lnTo>
                  <a:pt x="0" y="475"/>
                </a:lnTo>
                <a:lnTo>
                  <a:pt x="0" y="1300"/>
                </a:lnTo>
                <a:lnTo>
                  <a:pt x="340" y="0"/>
                </a:lnTo>
                <a:close/>
                <a:moveTo>
                  <a:pt x="3058" y="10809"/>
                </a:moveTo>
                <a:lnTo>
                  <a:pt x="3058" y="10809"/>
                </a:lnTo>
                <a:lnTo>
                  <a:pt x="3690" y="10809"/>
                </a:lnTo>
                <a:cubicBezTo>
                  <a:pt x="3597" y="10755"/>
                  <a:pt x="3489" y="10724"/>
                  <a:pt x="3374" y="10724"/>
                </a:cubicBezTo>
                <a:cubicBezTo>
                  <a:pt x="3259" y="10724"/>
                  <a:pt x="3151" y="10755"/>
                  <a:pt x="3058" y="10809"/>
                </a:cubicBezTo>
                <a:close/>
                <a:moveTo>
                  <a:pt x="1679" y="1249"/>
                </a:moveTo>
                <a:lnTo>
                  <a:pt x="1679" y="1249"/>
                </a:lnTo>
                <a:cubicBezTo>
                  <a:pt x="1679" y="1912"/>
                  <a:pt x="1853" y="2538"/>
                  <a:pt x="2162" y="3094"/>
                </a:cubicBezTo>
                <a:lnTo>
                  <a:pt x="432" y="7720"/>
                </a:lnTo>
                <a:cubicBezTo>
                  <a:pt x="2182" y="9124"/>
                  <a:pt x="4238" y="9781"/>
                  <a:pt x="6291" y="9781"/>
                </a:cubicBezTo>
                <a:cubicBezTo>
                  <a:pt x="10315" y="9781"/>
                  <a:pt x="11538" y="8057"/>
                  <a:pt x="13980" y="8057"/>
                </a:cubicBezTo>
                <a:cubicBezTo>
                  <a:pt x="15836" y="8057"/>
                  <a:pt x="16988" y="9052"/>
                  <a:pt x="19200" y="9530"/>
                </a:cubicBezTo>
                <a:lnTo>
                  <a:pt x="19200" y="9316"/>
                </a:lnTo>
                <a:cubicBezTo>
                  <a:pt x="17026" y="8836"/>
                  <a:pt x="15875" y="7848"/>
                  <a:pt x="13980" y="7848"/>
                </a:cubicBezTo>
                <a:cubicBezTo>
                  <a:pt x="11477" y="7848"/>
                  <a:pt x="10272" y="9572"/>
                  <a:pt x="6291" y="9572"/>
                </a:cubicBezTo>
                <a:cubicBezTo>
                  <a:pt x="4242" y="9572"/>
                  <a:pt x="2253" y="8890"/>
                  <a:pt x="681" y="7651"/>
                </a:cubicBezTo>
                <a:lnTo>
                  <a:pt x="2299" y="3323"/>
                </a:lnTo>
                <a:cubicBezTo>
                  <a:pt x="3098" y="4562"/>
                  <a:pt x="4587" y="5397"/>
                  <a:pt x="6291" y="5397"/>
                </a:cubicBezTo>
                <a:cubicBezTo>
                  <a:pt x="9472" y="5397"/>
                  <a:pt x="10157" y="3674"/>
                  <a:pt x="13981" y="3674"/>
                </a:cubicBezTo>
                <a:cubicBezTo>
                  <a:pt x="16581" y="3674"/>
                  <a:pt x="17730" y="4471"/>
                  <a:pt x="19200" y="4981"/>
                </a:cubicBezTo>
                <a:lnTo>
                  <a:pt x="19200" y="4759"/>
                </a:lnTo>
                <a:cubicBezTo>
                  <a:pt x="18887" y="4648"/>
                  <a:pt x="18588" y="4525"/>
                  <a:pt x="18283" y="4399"/>
                </a:cubicBezTo>
                <a:cubicBezTo>
                  <a:pt x="17574" y="4106"/>
                  <a:pt x="17437" y="3655"/>
                  <a:pt x="17433" y="2883"/>
                </a:cubicBezTo>
                <a:cubicBezTo>
                  <a:pt x="18212" y="2948"/>
                  <a:pt x="18512" y="3750"/>
                  <a:pt x="19200" y="4304"/>
                </a:cubicBezTo>
                <a:lnTo>
                  <a:pt x="19200" y="4027"/>
                </a:lnTo>
                <a:cubicBezTo>
                  <a:pt x="18578" y="3457"/>
                  <a:pt x="18243" y="2669"/>
                  <a:pt x="17328" y="2669"/>
                </a:cubicBezTo>
                <a:lnTo>
                  <a:pt x="17224" y="2669"/>
                </a:lnTo>
                <a:lnTo>
                  <a:pt x="17224" y="2774"/>
                </a:lnTo>
                <a:cubicBezTo>
                  <a:pt x="17224" y="3183"/>
                  <a:pt x="17225" y="3691"/>
                  <a:pt x="17513" y="4091"/>
                </a:cubicBezTo>
                <a:cubicBezTo>
                  <a:pt x="16605" y="3750"/>
                  <a:pt x="15560" y="3465"/>
                  <a:pt x="13981" y="3465"/>
                </a:cubicBezTo>
                <a:cubicBezTo>
                  <a:pt x="12402" y="3465"/>
                  <a:pt x="11356" y="3750"/>
                  <a:pt x="10448" y="4091"/>
                </a:cubicBezTo>
                <a:cubicBezTo>
                  <a:pt x="10736" y="3691"/>
                  <a:pt x="10738" y="3183"/>
                  <a:pt x="10738" y="2774"/>
                </a:cubicBezTo>
                <a:lnTo>
                  <a:pt x="10738" y="2669"/>
                </a:lnTo>
                <a:lnTo>
                  <a:pt x="10633" y="2669"/>
                </a:lnTo>
                <a:cubicBezTo>
                  <a:pt x="9565" y="2669"/>
                  <a:pt x="9287" y="3743"/>
                  <a:pt x="8421" y="4290"/>
                </a:cubicBezTo>
                <a:cubicBezTo>
                  <a:pt x="8535" y="4036"/>
                  <a:pt x="8550" y="3718"/>
                  <a:pt x="8550" y="3402"/>
                </a:cubicBezTo>
                <a:lnTo>
                  <a:pt x="8550" y="3297"/>
                </a:lnTo>
                <a:lnTo>
                  <a:pt x="8446" y="3297"/>
                </a:lnTo>
                <a:cubicBezTo>
                  <a:pt x="7221" y="3297"/>
                  <a:pt x="7088" y="3919"/>
                  <a:pt x="6141" y="4039"/>
                </a:cubicBezTo>
                <a:cubicBezTo>
                  <a:pt x="6394" y="3816"/>
                  <a:pt x="6528" y="3425"/>
                  <a:pt x="6528" y="2906"/>
                </a:cubicBezTo>
                <a:lnTo>
                  <a:pt x="6528" y="2802"/>
                </a:lnTo>
                <a:lnTo>
                  <a:pt x="6423" y="2802"/>
                </a:lnTo>
                <a:cubicBezTo>
                  <a:pt x="5617" y="2802"/>
                  <a:pt x="5343" y="3009"/>
                  <a:pt x="4816" y="3009"/>
                </a:cubicBezTo>
                <a:cubicBezTo>
                  <a:pt x="4429" y="3009"/>
                  <a:pt x="4065" y="2789"/>
                  <a:pt x="3812" y="2411"/>
                </a:cubicBezTo>
                <a:cubicBezTo>
                  <a:pt x="4493" y="2464"/>
                  <a:pt x="5070" y="1925"/>
                  <a:pt x="5070" y="1249"/>
                </a:cubicBezTo>
                <a:cubicBezTo>
                  <a:pt x="5070" y="755"/>
                  <a:pt x="4857" y="309"/>
                  <a:pt x="4518" y="0"/>
                </a:cubicBezTo>
                <a:lnTo>
                  <a:pt x="4176" y="0"/>
                </a:lnTo>
                <a:cubicBezTo>
                  <a:pt x="4587" y="264"/>
                  <a:pt x="4861" y="725"/>
                  <a:pt x="4861" y="1249"/>
                </a:cubicBezTo>
                <a:cubicBezTo>
                  <a:pt x="4861" y="1885"/>
                  <a:pt x="4249" y="2345"/>
                  <a:pt x="3638" y="2168"/>
                </a:cubicBezTo>
                <a:lnTo>
                  <a:pt x="3407" y="2101"/>
                </a:lnTo>
                <a:lnTo>
                  <a:pt x="3515" y="2315"/>
                </a:lnTo>
                <a:cubicBezTo>
                  <a:pt x="3801" y="2880"/>
                  <a:pt x="4287" y="3218"/>
                  <a:pt x="4816" y="3218"/>
                </a:cubicBezTo>
                <a:cubicBezTo>
                  <a:pt x="5354" y="3218"/>
                  <a:pt x="5617" y="3029"/>
                  <a:pt x="6317" y="3012"/>
                </a:cubicBezTo>
                <a:cubicBezTo>
                  <a:pt x="6290" y="3680"/>
                  <a:pt x="6025" y="4126"/>
                  <a:pt x="5356" y="4023"/>
                </a:cubicBezTo>
                <a:cubicBezTo>
                  <a:pt x="5073" y="4070"/>
                  <a:pt x="4855" y="4068"/>
                  <a:pt x="4633" y="4041"/>
                </a:cubicBezTo>
                <a:cubicBezTo>
                  <a:pt x="4991" y="4187"/>
                  <a:pt x="5383" y="4268"/>
                  <a:pt x="5794" y="4268"/>
                </a:cubicBezTo>
                <a:cubicBezTo>
                  <a:pt x="7116" y="4268"/>
                  <a:pt x="7160" y="3547"/>
                  <a:pt x="8341" y="3508"/>
                </a:cubicBezTo>
                <a:cubicBezTo>
                  <a:pt x="8328" y="4434"/>
                  <a:pt x="8042" y="4513"/>
                  <a:pt x="7581" y="4616"/>
                </a:cubicBezTo>
                <a:cubicBezTo>
                  <a:pt x="7399" y="4735"/>
                  <a:pt x="7207" y="4835"/>
                  <a:pt x="7007" y="4913"/>
                </a:cubicBezTo>
                <a:cubicBezTo>
                  <a:pt x="7376" y="4883"/>
                  <a:pt x="7775" y="4816"/>
                  <a:pt x="8148" y="4661"/>
                </a:cubicBezTo>
                <a:cubicBezTo>
                  <a:pt x="9328" y="4207"/>
                  <a:pt x="9551" y="2964"/>
                  <a:pt x="10529" y="2883"/>
                </a:cubicBezTo>
                <a:cubicBezTo>
                  <a:pt x="10525" y="3653"/>
                  <a:pt x="10388" y="4106"/>
                  <a:pt x="9679" y="4399"/>
                </a:cubicBezTo>
                <a:cubicBezTo>
                  <a:pt x="8695" y="4805"/>
                  <a:pt x="7766" y="5188"/>
                  <a:pt x="6291" y="5188"/>
                </a:cubicBezTo>
                <a:cubicBezTo>
                  <a:pt x="3863" y="5188"/>
                  <a:pt x="1888" y="3421"/>
                  <a:pt x="1888" y="1249"/>
                </a:cubicBezTo>
                <a:cubicBezTo>
                  <a:pt x="1888" y="725"/>
                  <a:pt x="2161" y="264"/>
                  <a:pt x="2572" y="0"/>
                </a:cubicBezTo>
                <a:lnTo>
                  <a:pt x="2230" y="0"/>
                </a:lnTo>
                <a:cubicBezTo>
                  <a:pt x="1892" y="309"/>
                  <a:pt x="1679" y="755"/>
                  <a:pt x="1679" y="1249"/>
                </a:cubicBezTo>
                <a:close/>
                <a:moveTo>
                  <a:pt x="3374" y="10194"/>
                </a:moveTo>
                <a:lnTo>
                  <a:pt x="3374" y="10194"/>
                </a:lnTo>
                <a:cubicBezTo>
                  <a:pt x="2931" y="10194"/>
                  <a:pt x="2544" y="10443"/>
                  <a:pt x="2347" y="10809"/>
                </a:cubicBezTo>
                <a:lnTo>
                  <a:pt x="2593" y="10809"/>
                </a:lnTo>
                <a:cubicBezTo>
                  <a:pt x="2766" y="10563"/>
                  <a:pt x="3052" y="10403"/>
                  <a:pt x="3374" y="10403"/>
                </a:cubicBezTo>
                <a:cubicBezTo>
                  <a:pt x="3697" y="10403"/>
                  <a:pt x="3982" y="10563"/>
                  <a:pt x="4155" y="10809"/>
                </a:cubicBezTo>
                <a:lnTo>
                  <a:pt x="4401" y="10809"/>
                </a:lnTo>
                <a:cubicBezTo>
                  <a:pt x="4204" y="10443"/>
                  <a:pt x="3818" y="10194"/>
                  <a:pt x="3374" y="10194"/>
                </a:cubicBezTo>
                <a:close/>
                <a:moveTo>
                  <a:pt x="10301" y="3256"/>
                </a:moveTo>
                <a:lnTo>
                  <a:pt x="10301" y="3256"/>
                </a:lnTo>
                <a:cubicBezTo>
                  <a:pt x="10305" y="3218"/>
                  <a:pt x="10308" y="3180"/>
                  <a:pt x="10311" y="3141"/>
                </a:cubicBezTo>
                <a:cubicBezTo>
                  <a:pt x="10224" y="3172"/>
                  <a:pt x="10144" y="3218"/>
                  <a:pt x="10066" y="3276"/>
                </a:cubicBezTo>
                <a:cubicBezTo>
                  <a:pt x="9840" y="3758"/>
                  <a:pt x="9465" y="4153"/>
                  <a:pt x="9002" y="4419"/>
                </a:cubicBezTo>
                <a:cubicBezTo>
                  <a:pt x="9198" y="4343"/>
                  <a:pt x="9393" y="4263"/>
                  <a:pt x="9589" y="4182"/>
                </a:cubicBezTo>
                <a:cubicBezTo>
                  <a:pt x="9630" y="4165"/>
                  <a:pt x="9673" y="4147"/>
                  <a:pt x="9714" y="4130"/>
                </a:cubicBezTo>
                <a:cubicBezTo>
                  <a:pt x="9962" y="3880"/>
                  <a:pt x="10164" y="3586"/>
                  <a:pt x="10301" y="3256"/>
                </a:cubicBezTo>
                <a:close/>
                <a:moveTo>
                  <a:pt x="18036" y="10809"/>
                </a:moveTo>
                <a:lnTo>
                  <a:pt x="18036" y="10809"/>
                </a:lnTo>
                <a:lnTo>
                  <a:pt x="18247" y="10809"/>
                </a:lnTo>
                <a:lnTo>
                  <a:pt x="18419" y="9657"/>
                </a:lnTo>
                <a:cubicBezTo>
                  <a:pt x="18351" y="9638"/>
                  <a:pt x="18283" y="9618"/>
                  <a:pt x="18217" y="9598"/>
                </a:cubicBezTo>
                <a:lnTo>
                  <a:pt x="18036" y="10809"/>
                </a:lnTo>
                <a:close/>
                <a:moveTo>
                  <a:pt x="16309" y="8894"/>
                </a:moveTo>
                <a:lnTo>
                  <a:pt x="16309" y="8894"/>
                </a:lnTo>
                <a:cubicBezTo>
                  <a:pt x="16241" y="8868"/>
                  <a:pt x="16173" y="8842"/>
                  <a:pt x="16105" y="8817"/>
                </a:cubicBezTo>
                <a:lnTo>
                  <a:pt x="15960" y="10760"/>
                </a:lnTo>
                <a:cubicBezTo>
                  <a:pt x="16000" y="10776"/>
                  <a:pt x="16040" y="10792"/>
                  <a:pt x="16080" y="10809"/>
                </a:cubicBezTo>
                <a:lnTo>
                  <a:pt x="16166" y="10809"/>
                </a:lnTo>
                <a:lnTo>
                  <a:pt x="16309" y="8894"/>
                </a:lnTo>
                <a:close/>
                <a:moveTo>
                  <a:pt x="14085" y="8375"/>
                </a:moveTo>
                <a:lnTo>
                  <a:pt x="14085" y="8375"/>
                </a:lnTo>
                <a:cubicBezTo>
                  <a:pt x="14050" y="8374"/>
                  <a:pt x="14016" y="8371"/>
                  <a:pt x="13981" y="8371"/>
                </a:cubicBezTo>
                <a:cubicBezTo>
                  <a:pt x="13945" y="8371"/>
                  <a:pt x="13911" y="8374"/>
                  <a:pt x="13876" y="8375"/>
                </a:cubicBezTo>
                <a:lnTo>
                  <a:pt x="13876" y="10393"/>
                </a:lnTo>
                <a:cubicBezTo>
                  <a:pt x="13911" y="10393"/>
                  <a:pt x="13945" y="10391"/>
                  <a:pt x="13981" y="10391"/>
                </a:cubicBezTo>
                <a:cubicBezTo>
                  <a:pt x="14016" y="10391"/>
                  <a:pt x="14050" y="10393"/>
                  <a:pt x="14085" y="10393"/>
                </a:cubicBezTo>
                <a:lnTo>
                  <a:pt x="14085" y="8375"/>
                </a:lnTo>
                <a:close/>
                <a:moveTo>
                  <a:pt x="19200" y="10809"/>
                </a:moveTo>
                <a:lnTo>
                  <a:pt x="19200" y="10809"/>
                </a:lnTo>
                <a:lnTo>
                  <a:pt x="19200" y="10144"/>
                </a:lnTo>
                <a:lnTo>
                  <a:pt x="19075" y="10809"/>
                </a:lnTo>
                <a:lnTo>
                  <a:pt x="19200" y="10809"/>
                </a:lnTo>
                <a:close/>
                <a:moveTo>
                  <a:pt x="17179" y="2356"/>
                </a:moveTo>
                <a:lnTo>
                  <a:pt x="17179" y="2356"/>
                </a:lnTo>
                <a:lnTo>
                  <a:pt x="17328" y="2356"/>
                </a:lnTo>
                <a:cubicBezTo>
                  <a:pt x="17349" y="2356"/>
                  <a:pt x="17369" y="2358"/>
                  <a:pt x="17390" y="2358"/>
                </a:cubicBezTo>
                <a:lnTo>
                  <a:pt x="17141" y="137"/>
                </a:lnTo>
                <a:cubicBezTo>
                  <a:pt x="17076" y="182"/>
                  <a:pt x="17011" y="226"/>
                  <a:pt x="16945" y="269"/>
                </a:cubicBezTo>
                <a:lnTo>
                  <a:pt x="17179" y="2356"/>
                </a:lnTo>
                <a:close/>
                <a:moveTo>
                  <a:pt x="13981" y="10704"/>
                </a:moveTo>
                <a:lnTo>
                  <a:pt x="13981" y="10704"/>
                </a:lnTo>
                <a:cubicBezTo>
                  <a:pt x="13625" y="10704"/>
                  <a:pt x="13277" y="10740"/>
                  <a:pt x="12942" y="10809"/>
                </a:cubicBezTo>
                <a:lnTo>
                  <a:pt x="15019" y="10809"/>
                </a:lnTo>
                <a:cubicBezTo>
                  <a:pt x="14684" y="10740"/>
                  <a:pt x="14336" y="10704"/>
                  <a:pt x="13981" y="10704"/>
                </a:cubicBezTo>
                <a:close/>
                <a:moveTo>
                  <a:pt x="7670" y="10022"/>
                </a:moveTo>
                <a:lnTo>
                  <a:pt x="7670" y="10022"/>
                </a:lnTo>
                <a:cubicBezTo>
                  <a:pt x="7601" y="10030"/>
                  <a:pt x="7532" y="10037"/>
                  <a:pt x="7461" y="10044"/>
                </a:cubicBezTo>
                <a:lnTo>
                  <a:pt x="7632" y="10809"/>
                </a:lnTo>
                <a:lnTo>
                  <a:pt x="7846" y="10809"/>
                </a:lnTo>
                <a:lnTo>
                  <a:pt x="7670" y="10022"/>
                </a:lnTo>
                <a:close/>
                <a:moveTo>
                  <a:pt x="14929" y="10474"/>
                </a:moveTo>
                <a:lnTo>
                  <a:pt x="14929" y="10474"/>
                </a:lnTo>
                <a:cubicBezTo>
                  <a:pt x="14998" y="10486"/>
                  <a:pt x="15068" y="10499"/>
                  <a:pt x="15136" y="10514"/>
                </a:cubicBezTo>
                <a:lnTo>
                  <a:pt x="15210" y="8532"/>
                </a:lnTo>
                <a:cubicBezTo>
                  <a:pt x="15142" y="8515"/>
                  <a:pt x="15073" y="8497"/>
                  <a:pt x="15003" y="8482"/>
                </a:cubicBezTo>
                <a:lnTo>
                  <a:pt x="14929" y="10474"/>
                </a:lnTo>
                <a:close/>
                <a:moveTo>
                  <a:pt x="16996" y="10809"/>
                </a:moveTo>
                <a:lnTo>
                  <a:pt x="16996" y="10809"/>
                </a:lnTo>
                <a:lnTo>
                  <a:pt x="17206" y="10809"/>
                </a:lnTo>
                <a:lnTo>
                  <a:pt x="17374" y="9309"/>
                </a:lnTo>
                <a:cubicBezTo>
                  <a:pt x="17307" y="9283"/>
                  <a:pt x="17239" y="9258"/>
                  <a:pt x="17173" y="9232"/>
                </a:cubicBezTo>
                <a:lnTo>
                  <a:pt x="16996" y="10809"/>
                </a:lnTo>
                <a:close/>
                <a:moveTo>
                  <a:pt x="18330" y="2688"/>
                </a:moveTo>
                <a:lnTo>
                  <a:pt x="18330" y="2688"/>
                </a:lnTo>
                <a:cubicBezTo>
                  <a:pt x="18415" y="2751"/>
                  <a:pt x="18496" y="2819"/>
                  <a:pt x="18571" y="2891"/>
                </a:cubicBezTo>
                <a:lnTo>
                  <a:pt x="18139" y="0"/>
                </a:lnTo>
                <a:lnTo>
                  <a:pt x="17927" y="0"/>
                </a:lnTo>
                <a:lnTo>
                  <a:pt x="18330" y="2688"/>
                </a:lnTo>
                <a:close/>
                <a:moveTo>
                  <a:pt x="8709" y="9862"/>
                </a:moveTo>
                <a:lnTo>
                  <a:pt x="8709" y="9862"/>
                </a:lnTo>
                <a:cubicBezTo>
                  <a:pt x="8641" y="9876"/>
                  <a:pt x="8573" y="9889"/>
                  <a:pt x="8504" y="9902"/>
                </a:cubicBezTo>
                <a:lnTo>
                  <a:pt x="8673" y="10809"/>
                </a:lnTo>
                <a:lnTo>
                  <a:pt x="8886" y="10809"/>
                </a:lnTo>
                <a:lnTo>
                  <a:pt x="8709" y="9862"/>
                </a:lnTo>
                <a:close/>
                <a:moveTo>
                  <a:pt x="10788" y="9232"/>
                </a:moveTo>
                <a:lnTo>
                  <a:pt x="10788" y="9232"/>
                </a:lnTo>
                <a:cubicBezTo>
                  <a:pt x="10722" y="9258"/>
                  <a:pt x="10654" y="9283"/>
                  <a:pt x="10587" y="9309"/>
                </a:cubicBezTo>
                <a:lnTo>
                  <a:pt x="10755" y="10809"/>
                </a:lnTo>
                <a:lnTo>
                  <a:pt x="10965" y="10809"/>
                </a:lnTo>
                <a:lnTo>
                  <a:pt x="10788" y="9232"/>
                </a:lnTo>
                <a:close/>
                <a:moveTo>
                  <a:pt x="9744" y="9598"/>
                </a:moveTo>
                <a:lnTo>
                  <a:pt x="9744" y="9598"/>
                </a:lnTo>
                <a:cubicBezTo>
                  <a:pt x="9678" y="9618"/>
                  <a:pt x="9610" y="9638"/>
                  <a:pt x="9542" y="9657"/>
                </a:cubicBezTo>
                <a:lnTo>
                  <a:pt x="9714" y="10809"/>
                </a:lnTo>
                <a:lnTo>
                  <a:pt x="9925" y="10809"/>
                </a:lnTo>
                <a:lnTo>
                  <a:pt x="9744" y="9598"/>
                </a:lnTo>
                <a:close/>
                <a:moveTo>
                  <a:pt x="12001" y="10760"/>
                </a:moveTo>
                <a:lnTo>
                  <a:pt x="12001" y="10760"/>
                </a:lnTo>
                <a:lnTo>
                  <a:pt x="11856" y="8817"/>
                </a:lnTo>
                <a:cubicBezTo>
                  <a:pt x="11788" y="8842"/>
                  <a:pt x="11720" y="8868"/>
                  <a:pt x="11652" y="8894"/>
                </a:cubicBezTo>
                <a:lnTo>
                  <a:pt x="11795" y="10809"/>
                </a:lnTo>
                <a:lnTo>
                  <a:pt x="11881" y="10809"/>
                </a:lnTo>
                <a:cubicBezTo>
                  <a:pt x="11921" y="10792"/>
                  <a:pt x="11961" y="10776"/>
                  <a:pt x="12001" y="10760"/>
                </a:cubicBezTo>
                <a:close/>
                <a:moveTo>
                  <a:pt x="13032" y="10474"/>
                </a:moveTo>
                <a:lnTo>
                  <a:pt x="13032" y="10474"/>
                </a:lnTo>
                <a:cubicBezTo>
                  <a:pt x="12963" y="10486"/>
                  <a:pt x="12893" y="10499"/>
                  <a:pt x="12825" y="10514"/>
                </a:cubicBezTo>
                <a:lnTo>
                  <a:pt x="12751" y="8532"/>
                </a:lnTo>
                <a:cubicBezTo>
                  <a:pt x="12819" y="8514"/>
                  <a:pt x="12888" y="8497"/>
                  <a:pt x="12958" y="8482"/>
                </a:cubicBezTo>
                <a:lnTo>
                  <a:pt x="13032" y="10474"/>
                </a:lnTo>
                <a:close/>
              </a:path>
            </a:pathLst>
          </a:custGeom>
          <a:solidFill>
            <a:srgbClr val="D9D9D6">
              <a:alpha val="24705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30"/>
          <p:cNvSpPr txBox="1"/>
          <p:nvPr>
            <p:ph type="title"/>
          </p:nvPr>
        </p:nvSpPr>
        <p:spPr>
          <a:xfrm>
            <a:off x="457200" y="409575"/>
            <a:ext cx="6950075" cy="16916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3715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30"/>
          <p:cNvSpPr txBox="1"/>
          <p:nvPr>
            <p:ph idx="1" type="body"/>
          </p:nvPr>
        </p:nvSpPr>
        <p:spPr>
          <a:xfrm>
            <a:off x="457201" y="2240280"/>
            <a:ext cx="3978274" cy="456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5pPr>
            <a:lvl6pPr indent="-228600" lvl="5" marL="2743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6pPr>
            <a:lvl7pPr indent="-228600" lvl="6" marL="3200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7pPr>
            <a:lvl8pPr indent="-228600" lvl="7" marL="3657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8pPr>
            <a:lvl9pPr indent="-228600" lvl="8" marL="4114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">
  <p:cSld name="One Column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3"/>
          <p:cNvSpPr txBox="1"/>
          <p:nvPr>
            <p:ph idx="1" type="body"/>
          </p:nvPr>
        </p:nvSpPr>
        <p:spPr>
          <a:xfrm>
            <a:off x="457200" y="1234440"/>
            <a:ext cx="82296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13"/>
          <p:cNvSpPr txBox="1"/>
          <p:nvPr>
            <p:ph type="title"/>
          </p:nvPr>
        </p:nvSpPr>
        <p:spPr>
          <a:xfrm>
            <a:off x="457200" y="411480"/>
            <a:ext cx="8229600" cy="683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3"/>
          <p:cNvSpPr txBox="1"/>
          <p:nvPr>
            <p:ph idx="2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03 Gray" showMasterSp="0">
  <p:cSld name="Section Header 03 Gray">
    <p:bg>
      <p:bgPr>
        <a:solidFill>
          <a:srgbClr val="888B8D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1"/>
          <p:cNvSpPr/>
          <p:nvPr/>
        </p:nvSpPr>
        <p:spPr>
          <a:xfrm>
            <a:off x="0" y="0"/>
            <a:ext cx="9144000" cy="5143500"/>
          </a:xfrm>
          <a:custGeom>
            <a:rect b="b" l="l" r="r" t="t"/>
            <a:pathLst>
              <a:path extrusionOk="0" h="10809" w="19200">
                <a:moveTo>
                  <a:pt x="9021" y="0"/>
                </a:moveTo>
                <a:lnTo>
                  <a:pt x="9021" y="0"/>
                </a:lnTo>
                <a:lnTo>
                  <a:pt x="8809" y="0"/>
                </a:lnTo>
                <a:lnTo>
                  <a:pt x="8249" y="2990"/>
                </a:lnTo>
                <a:cubicBezTo>
                  <a:pt x="8339" y="2985"/>
                  <a:pt x="8394" y="2984"/>
                  <a:pt x="8463" y="2984"/>
                </a:cubicBezTo>
                <a:lnTo>
                  <a:pt x="9021" y="0"/>
                </a:lnTo>
                <a:close/>
                <a:moveTo>
                  <a:pt x="16748" y="6933"/>
                </a:moveTo>
                <a:lnTo>
                  <a:pt x="16748" y="6933"/>
                </a:lnTo>
                <a:lnTo>
                  <a:pt x="17163" y="6575"/>
                </a:lnTo>
                <a:lnTo>
                  <a:pt x="17538" y="7226"/>
                </a:lnTo>
                <a:lnTo>
                  <a:pt x="17853" y="7362"/>
                </a:lnTo>
                <a:lnTo>
                  <a:pt x="17341" y="6464"/>
                </a:lnTo>
                <a:lnTo>
                  <a:pt x="17810" y="6054"/>
                </a:lnTo>
                <a:lnTo>
                  <a:pt x="17581" y="5960"/>
                </a:lnTo>
                <a:lnTo>
                  <a:pt x="17233" y="6274"/>
                </a:lnTo>
                <a:lnTo>
                  <a:pt x="16874" y="5644"/>
                </a:lnTo>
                <a:cubicBezTo>
                  <a:pt x="16773" y="5608"/>
                  <a:pt x="16671" y="5572"/>
                  <a:pt x="16566" y="5538"/>
                </a:cubicBezTo>
                <a:lnTo>
                  <a:pt x="17052" y="6382"/>
                </a:lnTo>
                <a:lnTo>
                  <a:pt x="16525" y="6851"/>
                </a:lnTo>
                <a:cubicBezTo>
                  <a:pt x="16600" y="6877"/>
                  <a:pt x="16675" y="6905"/>
                  <a:pt x="16748" y="6933"/>
                </a:cubicBezTo>
                <a:close/>
                <a:moveTo>
                  <a:pt x="19200" y="250"/>
                </a:moveTo>
                <a:lnTo>
                  <a:pt x="19200" y="250"/>
                </a:lnTo>
                <a:lnTo>
                  <a:pt x="19153" y="0"/>
                </a:lnTo>
                <a:lnTo>
                  <a:pt x="18940" y="0"/>
                </a:lnTo>
                <a:lnTo>
                  <a:pt x="19200" y="1387"/>
                </a:lnTo>
                <a:lnTo>
                  <a:pt x="19200" y="250"/>
                </a:lnTo>
                <a:close/>
                <a:moveTo>
                  <a:pt x="18502" y="6504"/>
                </a:moveTo>
                <a:lnTo>
                  <a:pt x="18502" y="6504"/>
                </a:lnTo>
                <a:lnTo>
                  <a:pt x="18257" y="6427"/>
                </a:lnTo>
                <a:lnTo>
                  <a:pt x="18257" y="6810"/>
                </a:lnTo>
                <a:lnTo>
                  <a:pt x="18502" y="6887"/>
                </a:lnTo>
                <a:cubicBezTo>
                  <a:pt x="18722" y="6959"/>
                  <a:pt x="18867" y="6983"/>
                  <a:pt x="18867" y="6798"/>
                </a:cubicBezTo>
                <a:cubicBezTo>
                  <a:pt x="18867" y="6649"/>
                  <a:pt x="18728" y="6578"/>
                  <a:pt x="18502" y="6504"/>
                </a:cubicBezTo>
                <a:close/>
                <a:moveTo>
                  <a:pt x="18689" y="6358"/>
                </a:moveTo>
                <a:lnTo>
                  <a:pt x="18689" y="6358"/>
                </a:lnTo>
                <a:cubicBezTo>
                  <a:pt x="18957" y="6473"/>
                  <a:pt x="19080" y="6612"/>
                  <a:pt x="19080" y="6835"/>
                </a:cubicBezTo>
                <a:cubicBezTo>
                  <a:pt x="19080" y="7033"/>
                  <a:pt x="18908" y="7224"/>
                  <a:pt x="18522" y="7097"/>
                </a:cubicBezTo>
                <a:lnTo>
                  <a:pt x="18257" y="7011"/>
                </a:lnTo>
                <a:lnTo>
                  <a:pt x="18257" y="7520"/>
                </a:lnTo>
                <a:lnTo>
                  <a:pt x="18044" y="7440"/>
                </a:lnTo>
                <a:lnTo>
                  <a:pt x="18044" y="6140"/>
                </a:lnTo>
                <a:cubicBezTo>
                  <a:pt x="18479" y="6275"/>
                  <a:pt x="18614" y="6328"/>
                  <a:pt x="18689" y="6358"/>
                </a:cubicBezTo>
                <a:close/>
                <a:moveTo>
                  <a:pt x="6291" y="6258"/>
                </a:moveTo>
                <a:lnTo>
                  <a:pt x="6291" y="6258"/>
                </a:lnTo>
                <a:cubicBezTo>
                  <a:pt x="5059" y="6257"/>
                  <a:pt x="4031" y="5910"/>
                  <a:pt x="3072" y="5298"/>
                </a:cubicBezTo>
                <a:lnTo>
                  <a:pt x="2054" y="7565"/>
                </a:lnTo>
                <a:cubicBezTo>
                  <a:pt x="3391" y="8342"/>
                  <a:pt x="4795" y="8720"/>
                  <a:pt x="6291" y="8720"/>
                </a:cubicBezTo>
                <a:cubicBezTo>
                  <a:pt x="10201" y="8720"/>
                  <a:pt x="11122" y="6997"/>
                  <a:pt x="13980" y="6997"/>
                </a:cubicBezTo>
                <a:cubicBezTo>
                  <a:pt x="16116" y="6997"/>
                  <a:pt x="17171" y="7959"/>
                  <a:pt x="19200" y="8446"/>
                </a:cubicBezTo>
                <a:lnTo>
                  <a:pt x="19200" y="8231"/>
                </a:lnTo>
                <a:cubicBezTo>
                  <a:pt x="17207" y="7743"/>
                  <a:pt x="16161" y="6788"/>
                  <a:pt x="13980" y="6788"/>
                </a:cubicBezTo>
                <a:cubicBezTo>
                  <a:pt x="11051" y="6788"/>
                  <a:pt x="10170" y="8511"/>
                  <a:pt x="6291" y="8511"/>
                </a:cubicBezTo>
                <a:cubicBezTo>
                  <a:pt x="4888" y="8511"/>
                  <a:pt x="3518" y="8155"/>
                  <a:pt x="2322" y="7479"/>
                </a:cubicBezTo>
                <a:lnTo>
                  <a:pt x="3164" y="5603"/>
                </a:lnTo>
                <a:cubicBezTo>
                  <a:pt x="4092" y="6168"/>
                  <a:pt x="5171" y="6466"/>
                  <a:pt x="6291" y="6466"/>
                </a:cubicBezTo>
                <a:cubicBezTo>
                  <a:pt x="9740" y="6466"/>
                  <a:pt x="10436" y="4743"/>
                  <a:pt x="13981" y="4743"/>
                </a:cubicBezTo>
                <a:cubicBezTo>
                  <a:pt x="16483" y="4743"/>
                  <a:pt x="17566" y="5602"/>
                  <a:pt x="19200" y="6107"/>
                </a:cubicBezTo>
                <a:lnTo>
                  <a:pt x="19200" y="5888"/>
                </a:lnTo>
                <a:cubicBezTo>
                  <a:pt x="17600" y="5382"/>
                  <a:pt x="16508" y="4534"/>
                  <a:pt x="13981" y="4534"/>
                </a:cubicBezTo>
                <a:cubicBezTo>
                  <a:pt x="10376" y="4534"/>
                  <a:pt x="9693" y="6258"/>
                  <a:pt x="6291" y="6258"/>
                </a:cubicBezTo>
                <a:close/>
                <a:moveTo>
                  <a:pt x="8009" y="0"/>
                </a:moveTo>
                <a:lnTo>
                  <a:pt x="8009" y="0"/>
                </a:lnTo>
                <a:lnTo>
                  <a:pt x="7795" y="0"/>
                </a:lnTo>
                <a:lnTo>
                  <a:pt x="7044" y="3345"/>
                </a:lnTo>
                <a:cubicBezTo>
                  <a:pt x="7120" y="3303"/>
                  <a:pt x="7200" y="3261"/>
                  <a:pt x="7286" y="3221"/>
                </a:cubicBezTo>
                <a:lnTo>
                  <a:pt x="8009" y="0"/>
                </a:lnTo>
                <a:close/>
                <a:moveTo>
                  <a:pt x="10034" y="0"/>
                </a:moveTo>
                <a:lnTo>
                  <a:pt x="10034" y="0"/>
                </a:lnTo>
                <a:lnTo>
                  <a:pt x="9822" y="0"/>
                </a:lnTo>
                <a:lnTo>
                  <a:pt x="9390" y="2891"/>
                </a:lnTo>
                <a:cubicBezTo>
                  <a:pt x="9466" y="2819"/>
                  <a:pt x="9546" y="2751"/>
                  <a:pt x="9631" y="2688"/>
                </a:cubicBezTo>
                <a:lnTo>
                  <a:pt x="10034" y="0"/>
                </a:lnTo>
                <a:close/>
                <a:moveTo>
                  <a:pt x="6997" y="0"/>
                </a:moveTo>
                <a:lnTo>
                  <a:pt x="6997" y="0"/>
                </a:lnTo>
                <a:lnTo>
                  <a:pt x="6780" y="0"/>
                </a:lnTo>
                <a:lnTo>
                  <a:pt x="6126" y="2498"/>
                </a:lnTo>
                <a:cubicBezTo>
                  <a:pt x="6194" y="2494"/>
                  <a:pt x="6267" y="2491"/>
                  <a:pt x="6344" y="2490"/>
                </a:cubicBezTo>
                <a:lnTo>
                  <a:pt x="6997" y="0"/>
                </a:lnTo>
                <a:close/>
                <a:moveTo>
                  <a:pt x="15009" y="3195"/>
                </a:moveTo>
                <a:lnTo>
                  <a:pt x="15009" y="3195"/>
                </a:lnTo>
                <a:cubicBezTo>
                  <a:pt x="15080" y="3201"/>
                  <a:pt x="15150" y="3208"/>
                  <a:pt x="15218" y="3216"/>
                </a:cubicBezTo>
                <a:lnTo>
                  <a:pt x="15136" y="1017"/>
                </a:lnTo>
                <a:cubicBezTo>
                  <a:pt x="15068" y="1032"/>
                  <a:pt x="14998" y="1045"/>
                  <a:pt x="14929" y="1057"/>
                </a:cubicBezTo>
                <a:lnTo>
                  <a:pt x="15009" y="3195"/>
                </a:lnTo>
                <a:close/>
                <a:moveTo>
                  <a:pt x="16154" y="3362"/>
                </a:moveTo>
                <a:lnTo>
                  <a:pt x="16154" y="3362"/>
                </a:lnTo>
                <a:cubicBezTo>
                  <a:pt x="16226" y="3377"/>
                  <a:pt x="16297" y="3393"/>
                  <a:pt x="16367" y="3409"/>
                </a:cubicBezTo>
                <a:lnTo>
                  <a:pt x="16163" y="687"/>
                </a:lnTo>
                <a:cubicBezTo>
                  <a:pt x="16096" y="717"/>
                  <a:pt x="16028" y="744"/>
                  <a:pt x="15960" y="770"/>
                </a:cubicBezTo>
                <a:lnTo>
                  <a:pt x="16154" y="3362"/>
                </a:lnTo>
                <a:close/>
                <a:moveTo>
                  <a:pt x="13876" y="1137"/>
                </a:moveTo>
                <a:lnTo>
                  <a:pt x="13876" y="1137"/>
                </a:lnTo>
                <a:lnTo>
                  <a:pt x="13876" y="3152"/>
                </a:lnTo>
                <a:cubicBezTo>
                  <a:pt x="13911" y="3152"/>
                  <a:pt x="13945" y="3151"/>
                  <a:pt x="13981" y="3151"/>
                </a:cubicBezTo>
                <a:cubicBezTo>
                  <a:pt x="14016" y="3151"/>
                  <a:pt x="14050" y="3152"/>
                  <a:pt x="14085" y="3152"/>
                </a:cubicBezTo>
                <a:lnTo>
                  <a:pt x="14085" y="1137"/>
                </a:lnTo>
                <a:cubicBezTo>
                  <a:pt x="14050" y="1138"/>
                  <a:pt x="14016" y="1140"/>
                  <a:pt x="13981" y="1140"/>
                </a:cubicBezTo>
                <a:cubicBezTo>
                  <a:pt x="13945" y="1140"/>
                  <a:pt x="13911" y="1138"/>
                  <a:pt x="13876" y="1137"/>
                </a:cubicBezTo>
                <a:close/>
                <a:moveTo>
                  <a:pt x="10633" y="2356"/>
                </a:moveTo>
                <a:lnTo>
                  <a:pt x="10633" y="2356"/>
                </a:lnTo>
                <a:lnTo>
                  <a:pt x="10782" y="2356"/>
                </a:lnTo>
                <a:lnTo>
                  <a:pt x="11016" y="269"/>
                </a:lnTo>
                <a:cubicBezTo>
                  <a:pt x="10950" y="226"/>
                  <a:pt x="10885" y="182"/>
                  <a:pt x="10821" y="137"/>
                </a:cubicBezTo>
                <a:lnTo>
                  <a:pt x="10571" y="2358"/>
                </a:lnTo>
                <a:cubicBezTo>
                  <a:pt x="10592" y="2358"/>
                  <a:pt x="10612" y="2356"/>
                  <a:pt x="10633" y="2356"/>
                </a:cubicBezTo>
                <a:close/>
                <a:moveTo>
                  <a:pt x="11807" y="3362"/>
                </a:moveTo>
                <a:lnTo>
                  <a:pt x="11807" y="3362"/>
                </a:lnTo>
                <a:lnTo>
                  <a:pt x="12001" y="770"/>
                </a:lnTo>
                <a:cubicBezTo>
                  <a:pt x="11933" y="744"/>
                  <a:pt x="11865" y="717"/>
                  <a:pt x="11798" y="687"/>
                </a:cubicBezTo>
                <a:lnTo>
                  <a:pt x="11594" y="3409"/>
                </a:lnTo>
                <a:cubicBezTo>
                  <a:pt x="11664" y="3393"/>
                  <a:pt x="11735" y="3378"/>
                  <a:pt x="11807" y="3362"/>
                </a:cubicBezTo>
                <a:close/>
                <a:moveTo>
                  <a:pt x="16377" y="0"/>
                </a:moveTo>
                <a:lnTo>
                  <a:pt x="16377" y="0"/>
                </a:lnTo>
                <a:cubicBezTo>
                  <a:pt x="15666" y="393"/>
                  <a:pt x="14849" y="618"/>
                  <a:pt x="13981" y="618"/>
                </a:cubicBezTo>
                <a:cubicBezTo>
                  <a:pt x="13112" y="618"/>
                  <a:pt x="12295" y="393"/>
                  <a:pt x="11584" y="0"/>
                </a:cubicBezTo>
                <a:lnTo>
                  <a:pt x="11174" y="0"/>
                </a:lnTo>
                <a:cubicBezTo>
                  <a:pt x="11982" y="522"/>
                  <a:pt x="12946" y="827"/>
                  <a:pt x="13981" y="827"/>
                </a:cubicBezTo>
                <a:cubicBezTo>
                  <a:pt x="15015" y="827"/>
                  <a:pt x="15979" y="522"/>
                  <a:pt x="16787" y="0"/>
                </a:cubicBezTo>
                <a:lnTo>
                  <a:pt x="16377" y="0"/>
                </a:lnTo>
                <a:close/>
                <a:moveTo>
                  <a:pt x="12952" y="3195"/>
                </a:moveTo>
                <a:lnTo>
                  <a:pt x="12952" y="3195"/>
                </a:lnTo>
                <a:lnTo>
                  <a:pt x="13032" y="1057"/>
                </a:lnTo>
                <a:cubicBezTo>
                  <a:pt x="12963" y="1045"/>
                  <a:pt x="12893" y="1032"/>
                  <a:pt x="12825" y="1017"/>
                </a:cubicBezTo>
                <a:lnTo>
                  <a:pt x="12743" y="3216"/>
                </a:lnTo>
                <a:cubicBezTo>
                  <a:pt x="12811" y="3208"/>
                  <a:pt x="12881" y="3201"/>
                  <a:pt x="12952" y="3195"/>
                </a:cubicBezTo>
                <a:close/>
                <a:moveTo>
                  <a:pt x="6291" y="5727"/>
                </a:moveTo>
                <a:lnTo>
                  <a:pt x="6291" y="5727"/>
                </a:lnTo>
                <a:cubicBezTo>
                  <a:pt x="4914" y="5727"/>
                  <a:pt x="3700" y="5258"/>
                  <a:pt x="2633" y="4258"/>
                </a:cubicBezTo>
                <a:lnTo>
                  <a:pt x="1232" y="7663"/>
                </a:lnTo>
                <a:cubicBezTo>
                  <a:pt x="2786" y="8739"/>
                  <a:pt x="4492" y="9251"/>
                  <a:pt x="6291" y="9251"/>
                </a:cubicBezTo>
                <a:cubicBezTo>
                  <a:pt x="10232" y="9251"/>
                  <a:pt x="11352" y="7527"/>
                  <a:pt x="13980" y="7527"/>
                </a:cubicBezTo>
                <a:cubicBezTo>
                  <a:pt x="15959" y="7527"/>
                  <a:pt x="17083" y="8504"/>
                  <a:pt x="19200" y="8987"/>
                </a:cubicBezTo>
                <a:lnTo>
                  <a:pt x="19200" y="8771"/>
                </a:lnTo>
                <a:cubicBezTo>
                  <a:pt x="17122" y="8286"/>
                  <a:pt x="15995" y="7318"/>
                  <a:pt x="13980" y="7318"/>
                </a:cubicBezTo>
                <a:cubicBezTo>
                  <a:pt x="11294" y="7318"/>
                  <a:pt x="10185" y="9042"/>
                  <a:pt x="6291" y="9042"/>
                </a:cubicBezTo>
                <a:cubicBezTo>
                  <a:pt x="4553" y="9042"/>
                  <a:pt x="2895" y="8539"/>
                  <a:pt x="1490" y="7586"/>
                </a:cubicBezTo>
                <a:lnTo>
                  <a:pt x="2712" y="4615"/>
                </a:lnTo>
                <a:cubicBezTo>
                  <a:pt x="3676" y="5468"/>
                  <a:pt x="4941" y="5936"/>
                  <a:pt x="6291" y="5936"/>
                </a:cubicBezTo>
                <a:cubicBezTo>
                  <a:pt x="9615" y="5936"/>
                  <a:pt x="10290" y="4213"/>
                  <a:pt x="13981" y="4213"/>
                </a:cubicBezTo>
                <a:cubicBezTo>
                  <a:pt x="16541" y="4213"/>
                  <a:pt x="17650" y="5042"/>
                  <a:pt x="19200" y="5550"/>
                </a:cubicBezTo>
                <a:lnTo>
                  <a:pt x="19200" y="5329"/>
                </a:lnTo>
                <a:cubicBezTo>
                  <a:pt x="17682" y="4820"/>
                  <a:pt x="16555" y="4004"/>
                  <a:pt x="13981" y="4004"/>
                </a:cubicBezTo>
                <a:cubicBezTo>
                  <a:pt x="10242" y="4004"/>
                  <a:pt x="9554" y="5727"/>
                  <a:pt x="6291" y="5727"/>
                </a:cubicBezTo>
                <a:close/>
                <a:moveTo>
                  <a:pt x="5190" y="2655"/>
                </a:moveTo>
                <a:lnTo>
                  <a:pt x="5190" y="2655"/>
                </a:lnTo>
                <a:lnTo>
                  <a:pt x="5984" y="0"/>
                </a:lnTo>
                <a:lnTo>
                  <a:pt x="5766" y="0"/>
                </a:lnTo>
                <a:lnTo>
                  <a:pt x="4962" y="2689"/>
                </a:lnTo>
                <a:cubicBezTo>
                  <a:pt x="5039" y="2682"/>
                  <a:pt x="5114" y="2670"/>
                  <a:pt x="5190" y="2655"/>
                </a:cubicBezTo>
                <a:close/>
                <a:moveTo>
                  <a:pt x="3906" y="6587"/>
                </a:moveTo>
                <a:lnTo>
                  <a:pt x="3906" y="6587"/>
                </a:lnTo>
                <a:cubicBezTo>
                  <a:pt x="3891" y="6624"/>
                  <a:pt x="3785" y="6860"/>
                  <a:pt x="3679" y="7096"/>
                </a:cubicBezTo>
                <a:cubicBezTo>
                  <a:pt x="3839" y="7165"/>
                  <a:pt x="3999" y="7227"/>
                  <a:pt x="4159" y="7282"/>
                </a:cubicBezTo>
                <a:lnTo>
                  <a:pt x="3906" y="6587"/>
                </a:lnTo>
                <a:close/>
                <a:moveTo>
                  <a:pt x="3786" y="6365"/>
                </a:moveTo>
                <a:lnTo>
                  <a:pt x="3786" y="6365"/>
                </a:lnTo>
                <a:cubicBezTo>
                  <a:pt x="3889" y="6408"/>
                  <a:pt x="3992" y="6449"/>
                  <a:pt x="4098" y="6486"/>
                </a:cubicBezTo>
                <a:lnTo>
                  <a:pt x="4618" y="7928"/>
                </a:lnTo>
                <a:cubicBezTo>
                  <a:pt x="4535" y="7910"/>
                  <a:pt x="4454" y="7890"/>
                  <a:pt x="4372" y="7869"/>
                </a:cubicBezTo>
                <a:lnTo>
                  <a:pt x="4242" y="7513"/>
                </a:lnTo>
                <a:cubicBezTo>
                  <a:pt x="4028" y="7445"/>
                  <a:pt x="3813" y="7366"/>
                  <a:pt x="3598" y="7275"/>
                </a:cubicBezTo>
                <a:cubicBezTo>
                  <a:pt x="3539" y="7405"/>
                  <a:pt x="3488" y="7518"/>
                  <a:pt x="3462" y="7576"/>
                </a:cubicBezTo>
                <a:cubicBezTo>
                  <a:pt x="3396" y="7550"/>
                  <a:pt x="3330" y="7526"/>
                  <a:pt x="3265" y="7499"/>
                </a:cubicBezTo>
                <a:lnTo>
                  <a:pt x="3786" y="6365"/>
                </a:lnTo>
                <a:close/>
                <a:moveTo>
                  <a:pt x="0" y="4705"/>
                </a:moveTo>
                <a:lnTo>
                  <a:pt x="0" y="4705"/>
                </a:lnTo>
                <a:lnTo>
                  <a:pt x="1407" y="0"/>
                </a:lnTo>
                <a:lnTo>
                  <a:pt x="1189" y="0"/>
                </a:lnTo>
                <a:lnTo>
                  <a:pt x="0" y="3976"/>
                </a:lnTo>
                <a:lnTo>
                  <a:pt x="0" y="4705"/>
                </a:lnTo>
                <a:close/>
                <a:moveTo>
                  <a:pt x="4973" y="0"/>
                </a:moveTo>
                <a:lnTo>
                  <a:pt x="4973" y="0"/>
                </a:lnTo>
                <a:lnTo>
                  <a:pt x="4942" y="0"/>
                </a:lnTo>
                <a:cubicBezTo>
                  <a:pt x="4949" y="8"/>
                  <a:pt x="4957" y="17"/>
                  <a:pt x="4964" y="26"/>
                </a:cubicBezTo>
                <a:lnTo>
                  <a:pt x="4973" y="0"/>
                </a:lnTo>
                <a:close/>
                <a:moveTo>
                  <a:pt x="16342" y="5679"/>
                </a:moveTo>
                <a:lnTo>
                  <a:pt x="16342" y="5679"/>
                </a:lnTo>
                <a:cubicBezTo>
                  <a:pt x="16341" y="5608"/>
                  <a:pt x="16340" y="5537"/>
                  <a:pt x="16338" y="5466"/>
                </a:cubicBezTo>
                <a:cubicBezTo>
                  <a:pt x="16042" y="5378"/>
                  <a:pt x="15728" y="5303"/>
                  <a:pt x="15381" y="5248"/>
                </a:cubicBezTo>
                <a:lnTo>
                  <a:pt x="15381" y="6525"/>
                </a:lnTo>
                <a:cubicBezTo>
                  <a:pt x="15732" y="6596"/>
                  <a:pt x="16058" y="6690"/>
                  <a:pt x="16373" y="6797"/>
                </a:cubicBezTo>
                <a:cubicBezTo>
                  <a:pt x="16374" y="6726"/>
                  <a:pt x="16375" y="6654"/>
                  <a:pt x="16376" y="6582"/>
                </a:cubicBezTo>
                <a:cubicBezTo>
                  <a:pt x="16114" y="6494"/>
                  <a:pt x="15851" y="6419"/>
                  <a:pt x="15589" y="6356"/>
                </a:cubicBezTo>
                <a:lnTo>
                  <a:pt x="15589" y="6005"/>
                </a:lnTo>
                <a:cubicBezTo>
                  <a:pt x="15804" y="6056"/>
                  <a:pt x="16019" y="6116"/>
                  <a:pt x="16235" y="6184"/>
                </a:cubicBezTo>
                <a:lnTo>
                  <a:pt x="16235" y="5975"/>
                </a:lnTo>
                <a:cubicBezTo>
                  <a:pt x="16019" y="5907"/>
                  <a:pt x="15804" y="5847"/>
                  <a:pt x="15589" y="5796"/>
                </a:cubicBezTo>
                <a:lnTo>
                  <a:pt x="15589" y="5493"/>
                </a:lnTo>
                <a:cubicBezTo>
                  <a:pt x="15840" y="5543"/>
                  <a:pt x="16091" y="5605"/>
                  <a:pt x="16342" y="5679"/>
                </a:cubicBezTo>
                <a:close/>
                <a:moveTo>
                  <a:pt x="17896" y="3276"/>
                </a:moveTo>
                <a:lnTo>
                  <a:pt x="17896" y="3276"/>
                </a:lnTo>
                <a:cubicBezTo>
                  <a:pt x="17817" y="3218"/>
                  <a:pt x="17737" y="3172"/>
                  <a:pt x="17651" y="3141"/>
                </a:cubicBezTo>
                <a:cubicBezTo>
                  <a:pt x="17653" y="3180"/>
                  <a:pt x="17656" y="3218"/>
                  <a:pt x="17660" y="3256"/>
                </a:cubicBezTo>
                <a:cubicBezTo>
                  <a:pt x="17797" y="3586"/>
                  <a:pt x="17999" y="3880"/>
                  <a:pt x="18247" y="4130"/>
                </a:cubicBezTo>
                <a:cubicBezTo>
                  <a:pt x="18289" y="4147"/>
                  <a:pt x="18331" y="4165"/>
                  <a:pt x="18372" y="4182"/>
                </a:cubicBezTo>
                <a:cubicBezTo>
                  <a:pt x="18569" y="4263"/>
                  <a:pt x="18763" y="4343"/>
                  <a:pt x="18960" y="4419"/>
                </a:cubicBezTo>
                <a:cubicBezTo>
                  <a:pt x="18497" y="4153"/>
                  <a:pt x="18121" y="3758"/>
                  <a:pt x="17896" y="3276"/>
                </a:cubicBezTo>
                <a:close/>
                <a:moveTo>
                  <a:pt x="12099" y="5524"/>
                </a:moveTo>
                <a:lnTo>
                  <a:pt x="12099" y="5524"/>
                </a:lnTo>
                <a:cubicBezTo>
                  <a:pt x="12083" y="5569"/>
                  <a:pt x="11912" y="6041"/>
                  <a:pt x="11844" y="6230"/>
                </a:cubicBezTo>
                <a:cubicBezTo>
                  <a:pt x="12016" y="6169"/>
                  <a:pt x="12190" y="6121"/>
                  <a:pt x="12363" y="6089"/>
                </a:cubicBezTo>
                <a:cubicBezTo>
                  <a:pt x="12290" y="5935"/>
                  <a:pt x="12099" y="5524"/>
                  <a:pt x="12099" y="5524"/>
                </a:cubicBezTo>
                <a:close/>
                <a:moveTo>
                  <a:pt x="11948" y="5378"/>
                </a:moveTo>
                <a:lnTo>
                  <a:pt x="11948" y="5378"/>
                </a:lnTo>
                <a:cubicBezTo>
                  <a:pt x="12035" y="5356"/>
                  <a:pt x="12124" y="5336"/>
                  <a:pt x="12215" y="5316"/>
                </a:cubicBezTo>
                <a:cubicBezTo>
                  <a:pt x="12412" y="5705"/>
                  <a:pt x="12607" y="6098"/>
                  <a:pt x="12793" y="6485"/>
                </a:cubicBezTo>
                <a:cubicBezTo>
                  <a:pt x="12765" y="6490"/>
                  <a:pt x="12596" y="6520"/>
                  <a:pt x="12569" y="6527"/>
                </a:cubicBezTo>
                <a:cubicBezTo>
                  <a:pt x="12546" y="6477"/>
                  <a:pt x="12471" y="6319"/>
                  <a:pt x="12448" y="6269"/>
                </a:cubicBezTo>
                <a:cubicBezTo>
                  <a:pt x="12218" y="6308"/>
                  <a:pt x="11988" y="6374"/>
                  <a:pt x="11762" y="6463"/>
                </a:cubicBezTo>
                <a:cubicBezTo>
                  <a:pt x="11725" y="6568"/>
                  <a:pt x="11687" y="6673"/>
                  <a:pt x="11651" y="6775"/>
                </a:cubicBezTo>
                <a:cubicBezTo>
                  <a:pt x="11563" y="6805"/>
                  <a:pt x="11477" y="6835"/>
                  <a:pt x="11391" y="6866"/>
                </a:cubicBezTo>
                <a:cubicBezTo>
                  <a:pt x="11569" y="6380"/>
                  <a:pt x="11756" y="5880"/>
                  <a:pt x="11948" y="5378"/>
                </a:cubicBezTo>
                <a:close/>
                <a:moveTo>
                  <a:pt x="6291" y="8112"/>
                </a:moveTo>
                <a:lnTo>
                  <a:pt x="6291" y="8112"/>
                </a:lnTo>
                <a:cubicBezTo>
                  <a:pt x="6335" y="8112"/>
                  <a:pt x="6376" y="8111"/>
                  <a:pt x="6418" y="8110"/>
                </a:cubicBezTo>
                <a:lnTo>
                  <a:pt x="6418" y="6864"/>
                </a:lnTo>
                <a:cubicBezTo>
                  <a:pt x="6376" y="6864"/>
                  <a:pt x="6335" y="6866"/>
                  <a:pt x="6291" y="6866"/>
                </a:cubicBezTo>
                <a:cubicBezTo>
                  <a:pt x="6208" y="6866"/>
                  <a:pt x="6124" y="6862"/>
                  <a:pt x="6041" y="6858"/>
                </a:cubicBezTo>
                <a:lnTo>
                  <a:pt x="5634" y="7873"/>
                </a:lnTo>
                <a:cubicBezTo>
                  <a:pt x="5580" y="7722"/>
                  <a:pt x="5283" y="6964"/>
                  <a:pt x="5209" y="6775"/>
                </a:cubicBezTo>
                <a:cubicBezTo>
                  <a:pt x="5085" y="6754"/>
                  <a:pt x="4961" y="6729"/>
                  <a:pt x="4839" y="6702"/>
                </a:cubicBezTo>
                <a:lnTo>
                  <a:pt x="4830" y="7971"/>
                </a:lnTo>
                <a:cubicBezTo>
                  <a:pt x="4901" y="7985"/>
                  <a:pt x="4972" y="7998"/>
                  <a:pt x="5043" y="8009"/>
                </a:cubicBezTo>
                <a:cubicBezTo>
                  <a:pt x="5043" y="7786"/>
                  <a:pt x="5041" y="7094"/>
                  <a:pt x="5039" y="6947"/>
                </a:cubicBezTo>
                <a:cubicBezTo>
                  <a:pt x="5096" y="7101"/>
                  <a:pt x="5422" y="7885"/>
                  <a:pt x="5498" y="8069"/>
                </a:cubicBezTo>
                <a:cubicBezTo>
                  <a:pt x="5581" y="8078"/>
                  <a:pt x="5663" y="8085"/>
                  <a:pt x="5745" y="8091"/>
                </a:cubicBezTo>
                <a:cubicBezTo>
                  <a:pt x="5812" y="7941"/>
                  <a:pt x="6151" y="7181"/>
                  <a:pt x="6209" y="7023"/>
                </a:cubicBezTo>
                <a:cubicBezTo>
                  <a:pt x="6207" y="7175"/>
                  <a:pt x="6205" y="7916"/>
                  <a:pt x="6205" y="8110"/>
                </a:cubicBezTo>
                <a:cubicBezTo>
                  <a:pt x="6233" y="8110"/>
                  <a:pt x="6262" y="8112"/>
                  <a:pt x="6291" y="8112"/>
                </a:cubicBezTo>
                <a:close/>
                <a:moveTo>
                  <a:pt x="10743" y="5961"/>
                </a:moveTo>
                <a:lnTo>
                  <a:pt x="10743" y="5961"/>
                </a:lnTo>
                <a:cubicBezTo>
                  <a:pt x="10886" y="5915"/>
                  <a:pt x="11020" y="5927"/>
                  <a:pt x="11062" y="6071"/>
                </a:cubicBezTo>
                <a:lnTo>
                  <a:pt x="11265" y="6008"/>
                </a:lnTo>
                <a:cubicBezTo>
                  <a:pt x="11217" y="5741"/>
                  <a:pt x="10993" y="5670"/>
                  <a:pt x="10735" y="5754"/>
                </a:cubicBezTo>
                <a:cubicBezTo>
                  <a:pt x="10374" y="5870"/>
                  <a:pt x="10140" y="6218"/>
                  <a:pt x="10140" y="6639"/>
                </a:cubicBezTo>
                <a:cubicBezTo>
                  <a:pt x="10140" y="7049"/>
                  <a:pt x="10361" y="7275"/>
                  <a:pt x="10737" y="7153"/>
                </a:cubicBezTo>
                <a:cubicBezTo>
                  <a:pt x="11012" y="7064"/>
                  <a:pt x="11207" y="6850"/>
                  <a:pt x="11266" y="6582"/>
                </a:cubicBezTo>
                <a:lnTo>
                  <a:pt x="11046" y="6639"/>
                </a:lnTo>
                <a:cubicBezTo>
                  <a:pt x="10998" y="6791"/>
                  <a:pt x="10887" y="6904"/>
                  <a:pt x="10729" y="6955"/>
                </a:cubicBezTo>
                <a:cubicBezTo>
                  <a:pt x="10455" y="7044"/>
                  <a:pt x="10353" y="6859"/>
                  <a:pt x="10353" y="6572"/>
                </a:cubicBezTo>
                <a:cubicBezTo>
                  <a:pt x="10353" y="6342"/>
                  <a:pt x="10513" y="6035"/>
                  <a:pt x="10743" y="5961"/>
                </a:cubicBezTo>
                <a:close/>
                <a:moveTo>
                  <a:pt x="14267" y="6393"/>
                </a:moveTo>
                <a:lnTo>
                  <a:pt x="14267" y="6393"/>
                </a:lnTo>
                <a:lnTo>
                  <a:pt x="14267" y="5147"/>
                </a:lnTo>
                <a:cubicBezTo>
                  <a:pt x="14201" y="5145"/>
                  <a:pt x="14134" y="5144"/>
                  <a:pt x="14066" y="5144"/>
                </a:cubicBezTo>
                <a:cubicBezTo>
                  <a:pt x="14068" y="5448"/>
                  <a:pt x="14069" y="5752"/>
                  <a:pt x="14070" y="6057"/>
                </a:cubicBezTo>
                <a:cubicBezTo>
                  <a:pt x="13803" y="5749"/>
                  <a:pt x="13531" y="5455"/>
                  <a:pt x="13264" y="5169"/>
                </a:cubicBezTo>
                <a:cubicBezTo>
                  <a:pt x="13181" y="5175"/>
                  <a:pt x="13100" y="5182"/>
                  <a:pt x="13021" y="5190"/>
                </a:cubicBezTo>
                <a:lnTo>
                  <a:pt x="13021" y="6451"/>
                </a:lnTo>
                <a:cubicBezTo>
                  <a:pt x="13088" y="6442"/>
                  <a:pt x="13155" y="6434"/>
                  <a:pt x="13224" y="6427"/>
                </a:cubicBezTo>
                <a:cubicBezTo>
                  <a:pt x="13223" y="6098"/>
                  <a:pt x="13222" y="5769"/>
                  <a:pt x="13222" y="5440"/>
                </a:cubicBezTo>
                <a:cubicBezTo>
                  <a:pt x="13504" y="5745"/>
                  <a:pt x="13790" y="6060"/>
                  <a:pt x="14072" y="6389"/>
                </a:cubicBezTo>
                <a:cubicBezTo>
                  <a:pt x="14137" y="6390"/>
                  <a:pt x="14202" y="6391"/>
                  <a:pt x="14267" y="6393"/>
                </a:cubicBezTo>
                <a:close/>
                <a:moveTo>
                  <a:pt x="7847" y="6956"/>
                </a:moveTo>
                <a:lnTo>
                  <a:pt x="7847" y="6956"/>
                </a:lnTo>
                <a:cubicBezTo>
                  <a:pt x="7846" y="6883"/>
                  <a:pt x="7845" y="6811"/>
                  <a:pt x="7844" y="6738"/>
                </a:cubicBezTo>
                <a:cubicBezTo>
                  <a:pt x="7526" y="6793"/>
                  <a:pt x="7183" y="6832"/>
                  <a:pt x="6809" y="6852"/>
                </a:cubicBezTo>
                <a:lnTo>
                  <a:pt x="6809" y="8100"/>
                </a:lnTo>
                <a:cubicBezTo>
                  <a:pt x="7198" y="8083"/>
                  <a:pt x="7554" y="8048"/>
                  <a:pt x="7882" y="7999"/>
                </a:cubicBezTo>
                <a:cubicBezTo>
                  <a:pt x="7883" y="7930"/>
                  <a:pt x="7884" y="7862"/>
                  <a:pt x="7885" y="7794"/>
                </a:cubicBezTo>
                <a:cubicBezTo>
                  <a:pt x="7599" y="7836"/>
                  <a:pt x="7312" y="7864"/>
                  <a:pt x="7025" y="7878"/>
                </a:cubicBezTo>
                <a:lnTo>
                  <a:pt x="7025" y="7574"/>
                </a:lnTo>
                <a:cubicBezTo>
                  <a:pt x="7260" y="7557"/>
                  <a:pt x="7496" y="7531"/>
                  <a:pt x="7731" y="7495"/>
                </a:cubicBezTo>
                <a:lnTo>
                  <a:pt x="7731" y="7287"/>
                </a:lnTo>
                <a:cubicBezTo>
                  <a:pt x="7496" y="7323"/>
                  <a:pt x="7260" y="7349"/>
                  <a:pt x="7025" y="7365"/>
                </a:cubicBezTo>
                <a:lnTo>
                  <a:pt x="7025" y="7053"/>
                </a:lnTo>
                <a:cubicBezTo>
                  <a:pt x="7299" y="7033"/>
                  <a:pt x="7574" y="7001"/>
                  <a:pt x="7847" y="6956"/>
                </a:cubicBezTo>
                <a:close/>
                <a:moveTo>
                  <a:pt x="9082" y="6822"/>
                </a:moveTo>
                <a:lnTo>
                  <a:pt x="9082" y="6822"/>
                </a:lnTo>
                <a:cubicBezTo>
                  <a:pt x="9082" y="6672"/>
                  <a:pt x="9004" y="6682"/>
                  <a:pt x="8797" y="6737"/>
                </a:cubicBezTo>
                <a:cubicBezTo>
                  <a:pt x="8677" y="6769"/>
                  <a:pt x="8557" y="6798"/>
                  <a:pt x="8437" y="6825"/>
                </a:cubicBezTo>
                <a:lnTo>
                  <a:pt x="8437" y="7152"/>
                </a:lnTo>
                <a:cubicBezTo>
                  <a:pt x="8553" y="7129"/>
                  <a:pt x="8670" y="7104"/>
                  <a:pt x="8786" y="7076"/>
                </a:cubicBezTo>
                <a:cubicBezTo>
                  <a:pt x="8999" y="7019"/>
                  <a:pt x="9082" y="6890"/>
                  <a:pt x="9082" y="6822"/>
                </a:cubicBezTo>
                <a:close/>
                <a:moveTo>
                  <a:pt x="9002" y="7201"/>
                </a:moveTo>
                <a:lnTo>
                  <a:pt x="9002" y="7201"/>
                </a:lnTo>
                <a:cubicBezTo>
                  <a:pt x="9136" y="7349"/>
                  <a:pt x="9270" y="7492"/>
                  <a:pt x="9404" y="7631"/>
                </a:cubicBezTo>
                <a:cubicBezTo>
                  <a:pt x="9328" y="7656"/>
                  <a:pt x="9251" y="7681"/>
                  <a:pt x="9172" y="7705"/>
                </a:cubicBezTo>
                <a:cubicBezTo>
                  <a:pt x="9041" y="7569"/>
                  <a:pt x="8909" y="7430"/>
                  <a:pt x="8778" y="7285"/>
                </a:cubicBezTo>
                <a:cubicBezTo>
                  <a:pt x="8664" y="7314"/>
                  <a:pt x="8551" y="7341"/>
                  <a:pt x="8437" y="7365"/>
                </a:cubicBezTo>
                <a:lnTo>
                  <a:pt x="8437" y="7897"/>
                </a:lnTo>
                <a:cubicBezTo>
                  <a:pt x="8365" y="7913"/>
                  <a:pt x="8293" y="7928"/>
                  <a:pt x="8218" y="7942"/>
                </a:cubicBezTo>
                <a:lnTo>
                  <a:pt x="8218" y="6664"/>
                </a:lnTo>
                <a:cubicBezTo>
                  <a:pt x="8351" y="6635"/>
                  <a:pt x="8543" y="6597"/>
                  <a:pt x="8801" y="6529"/>
                </a:cubicBezTo>
                <a:cubicBezTo>
                  <a:pt x="9152" y="6434"/>
                  <a:pt x="9317" y="6503"/>
                  <a:pt x="9317" y="6743"/>
                </a:cubicBezTo>
                <a:cubicBezTo>
                  <a:pt x="9317" y="6982"/>
                  <a:pt x="9148" y="7123"/>
                  <a:pt x="9002" y="7201"/>
                </a:cubicBezTo>
                <a:close/>
                <a:moveTo>
                  <a:pt x="9851" y="7472"/>
                </a:moveTo>
                <a:lnTo>
                  <a:pt x="9851" y="7472"/>
                </a:lnTo>
                <a:lnTo>
                  <a:pt x="9851" y="6138"/>
                </a:lnTo>
                <a:cubicBezTo>
                  <a:pt x="9783" y="6165"/>
                  <a:pt x="9716" y="6192"/>
                  <a:pt x="9647" y="6219"/>
                </a:cubicBezTo>
                <a:lnTo>
                  <a:pt x="9647" y="7547"/>
                </a:lnTo>
                <a:cubicBezTo>
                  <a:pt x="9716" y="7522"/>
                  <a:pt x="9784" y="7497"/>
                  <a:pt x="9851" y="7472"/>
                </a:cubicBezTo>
                <a:close/>
                <a:moveTo>
                  <a:pt x="1493" y="2260"/>
                </a:moveTo>
                <a:lnTo>
                  <a:pt x="1493" y="2260"/>
                </a:lnTo>
                <a:lnTo>
                  <a:pt x="0" y="6699"/>
                </a:lnTo>
                <a:lnTo>
                  <a:pt x="0" y="7354"/>
                </a:lnTo>
                <a:lnTo>
                  <a:pt x="1599" y="2604"/>
                </a:lnTo>
                <a:cubicBezTo>
                  <a:pt x="1558" y="2490"/>
                  <a:pt x="1523" y="2376"/>
                  <a:pt x="1493" y="2260"/>
                </a:cubicBezTo>
                <a:close/>
                <a:moveTo>
                  <a:pt x="599" y="10809"/>
                </a:moveTo>
                <a:lnTo>
                  <a:pt x="599" y="10809"/>
                </a:lnTo>
                <a:lnTo>
                  <a:pt x="828" y="10809"/>
                </a:lnTo>
                <a:lnTo>
                  <a:pt x="1674" y="8922"/>
                </a:lnTo>
                <a:cubicBezTo>
                  <a:pt x="1613" y="8889"/>
                  <a:pt x="1551" y="8855"/>
                  <a:pt x="1491" y="8820"/>
                </a:cubicBezTo>
                <a:lnTo>
                  <a:pt x="599" y="10809"/>
                </a:lnTo>
                <a:close/>
                <a:moveTo>
                  <a:pt x="6619" y="10090"/>
                </a:moveTo>
                <a:lnTo>
                  <a:pt x="6619" y="10090"/>
                </a:lnTo>
                <a:cubicBezTo>
                  <a:pt x="6548" y="10091"/>
                  <a:pt x="6476" y="10092"/>
                  <a:pt x="6404" y="10093"/>
                </a:cubicBezTo>
                <a:lnTo>
                  <a:pt x="6591" y="10809"/>
                </a:lnTo>
                <a:lnTo>
                  <a:pt x="6807" y="10809"/>
                </a:lnTo>
                <a:lnTo>
                  <a:pt x="6619" y="10090"/>
                </a:lnTo>
                <a:close/>
                <a:moveTo>
                  <a:pt x="3374" y="9663"/>
                </a:moveTo>
                <a:lnTo>
                  <a:pt x="3374" y="9663"/>
                </a:lnTo>
                <a:cubicBezTo>
                  <a:pt x="2632" y="9663"/>
                  <a:pt x="2000" y="10143"/>
                  <a:pt x="1771" y="10809"/>
                </a:cubicBezTo>
                <a:lnTo>
                  <a:pt x="1994" y="10809"/>
                </a:lnTo>
                <a:cubicBezTo>
                  <a:pt x="2213" y="10261"/>
                  <a:pt x="2749" y="9872"/>
                  <a:pt x="3374" y="9872"/>
                </a:cubicBezTo>
                <a:cubicBezTo>
                  <a:pt x="3999" y="9872"/>
                  <a:pt x="4535" y="10261"/>
                  <a:pt x="4755" y="10809"/>
                </a:cubicBezTo>
                <a:lnTo>
                  <a:pt x="4977" y="10809"/>
                </a:lnTo>
                <a:cubicBezTo>
                  <a:pt x="4748" y="10143"/>
                  <a:pt x="4116" y="9663"/>
                  <a:pt x="3374" y="9663"/>
                </a:cubicBezTo>
                <a:close/>
                <a:moveTo>
                  <a:pt x="0" y="8877"/>
                </a:moveTo>
                <a:lnTo>
                  <a:pt x="0" y="8877"/>
                </a:lnTo>
                <a:lnTo>
                  <a:pt x="0" y="9474"/>
                </a:lnTo>
                <a:lnTo>
                  <a:pt x="491" y="8161"/>
                </a:lnTo>
                <a:cubicBezTo>
                  <a:pt x="432" y="8117"/>
                  <a:pt x="375" y="8072"/>
                  <a:pt x="317" y="8027"/>
                </a:cubicBezTo>
                <a:lnTo>
                  <a:pt x="0" y="8877"/>
                </a:lnTo>
                <a:close/>
                <a:moveTo>
                  <a:pt x="5546" y="10065"/>
                </a:moveTo>
                <a:lnTo>
                  <a:pt x="5546" y="10065"/>
                </a:lnTo>
                <a:cubicBezTo>
                  <a:pt x="5471" y="10060"/>
                  <a:pt x="5396" y="10052"/>
                  <a:pt x="5321" y="10044"/>
                </a:cubicBezTo>
                <a:lnTo>
                  <a:pt x="5550" y="10809"/>
                </a:lnTo>
                <a:lnTo>
                  <a:pt x="5768" y="10809"/>
                </a:lnTo>
                <a:lnTo>
                  <a:pt x="5546" y="10065"/>
                </a:lnTo>
                <a:close/>
                <a:moveTo>
                  <a:pt x="2075" y="9130"/>
                </a:moveTo>
                <a:lnTo>
                  <a:pt x="2075" y="9130"/>
                </a:lnTo>
                <a:lnTo>
                  <a:pt x="1259" y="10809"/>
                </a:lnTo>
                <a:lnTo>
                  <a:pt x="1491" y="10809"/>
                </a:lnTo>
                <a:lnTo>
                  <a:pt x="2265" y="9218"/>
                </a:lnTo>
                <a:cubicBezTo>
                  <a:pt x="2201" y="9189"/>
                  <a:pt x="2138" y="9160"/>
                  <a:pt x="2075" y="9130"/>
                </a:cubicBezTo>
                <a:close/>
                <a:moveTo>
                  <a:pt x="0" y="10659"/>
                </a:moveTo>
                <a:lnTo>
                  <a:pt x="0" y="10659"/>
                </a:lnTo>
                <a:lnTo>
                  <a:pt x="0" y="10809"/>
                </a:lnTo>
                <a:lnTo>
                  <a:pt x="164" y="10809"/>
                </a:lnTo>
                <a:lnTo>
                  <a:pt x="1084" y="8573"/>
                </a:lnTo>
                <a:cubicBezTo>
                  <a:pt x="1024" y="8534"/>
                  <a:pt x="965" y="8495"/>
                  <a:pt x="906" y="8456"/>
                </a:cubicBezTo>
                <a:lnTo>
                  <a:pt x="0" y="10659"/>
                </a:lnTo>
                <a:close/>
                <a:moveTo>
                  <a:pt x="4009" y="1354"/>
                </a:moveTo>
                <a:lnTo>
                  <a:pt x="4009" y="1354"/>
                </a:lnTo>
                <a:lnTo>
                  <a:pt x="4009" y="1249"/>
                </a:lnTo>
                <a:cubicBezTo>
                  <a:pt x="4009" y="899"/>
                  <a:pt x="3724" y="615"/>
                  <a:pt x="3374" y="615"/>
                </a:cubicBezTo>
                <a:cubicBezTo>
                  <a:pt x="3024" y="615"/>
                  <a:pt x="2739" y="899"/>
                  <a:pt x="2739" y="1249"/>
                </a:cubicBezTo>
                <a:cubicBezTo>
                  <a:pt x="2739" y="2119"/>
                  <a:pt x="3107" y="2908"/>
                  <a:pt x="3724" y="3360"/>
                </a:cubicBezTo>
                <a:cubicBezTo>
                  <a:pt x="4424" y="3873"/>
                  <a:pt x="5347" y="3839"/>
                  <a:pt x="6023" y="3476"/>
                </a:cubicBezTo>
                <a:cubicBezTo>
                  <a:pt x="6050" y="3405"/>
                  <a:pt x="6071" y="3325"/>
                  <a:pt x="6086" y="3235"/>
                </a:cubicBezTo>
                <a:cubicBezTo>
                  <a:pt x="6059" y="3237"/>
                  <a:pt x="6035" y="3241"/>
                  <a:pt x="6009" y="3244"/>
                </a:cubicBezTo>
                <a:cubicBezTo>
                  <a:pt x="5547" y="3526"/>
                  <a:pt x="4621" y="3758"/>
                  <a:pt x="3848" y="3191"/>
                </a:cubicBezTo>
                <a:cubicBezTo>
                  <a:pt x="3285" y="2778"/>
                  <a:pt x="2948" y="2052"/>
                  <a:pt x="2948" y="1249"/>
                </a:cubicBezTo>
                <a:cubicBezTo>
                  <a:pt x="2948" y="1015"/>
                  <a:pt x="3139" y="824"/>
                  <a:pt x="3374" y="824"/>
                </a:cubicBezTo>
                <a:cubicBezTo>
                  <a:pt x="3609" y="824"/>
                  <a:pt x="3800" y="1015"/>
                  <a:pt x="3800" y="1249"/>
                </a:cubicBezTo>
                <a:lnTo>
                  <a:pt x="3800" y="1354"/>
                </a:lnTo>
                <a:lnTo>
                  <a:pt x="4009" y="1354"/>
                </a:lnTo>
                <a:close/>
                <a:moveTo>
                  <a:pt x="3904" y="1884"/>
                </a:moveTo>
                <a:lnTo>
                  <a:pt x="3904" y="1884"/>
                </a:lnTo>
                <a:cubicBezTo>
                  <a:pt x="4254" y="1884"/>
                  <a:pt x="4539" y="1599"/>
                  <a:pt x="4539" y="1249"/>
                </a:cubicBezTo>
                <a:cubicBezTo>
                  <a:pt x="4539" y="607"/>
                  <a:pt x="4017" y="84"/>
                  <a:pt x="3374" y="84"/>
                </a:cubicBezTo>
                <a:cubicBezTo>
                  <a:pt x="2732" y="84"/>
                  <a:pt x="2209" y="607"/>
                  <a:pt x="2209" y="1249"/>
                </a:cubicBezTo>
                <a:cubicBezTo>
                  <a:pt x="2209" y="2633"/>
                  <a:pt x="3130" y="3959"/>
                  <a:pt x="4500" y="4547"/>
                </a:cubicBezTo>
                <a:cubicBezTo>
                  <a:pt x="5741" y="5080"/>
                  <a:pt x="6989" y="4865"/>
                  <a:pt x="7855" y="4043"/>
                </a:cubicBezTo>
                <a:cubicBezTo>
                  <a:pt x="7877" y="4021"/>
                  <a:pt x="8008" y="3894"/>
                  <a:pt x="8122" y="3739"/>
                </a:cubicBezTo>
                <a:cubicBezTo>
                  <a:pt x="8122" y="3738"/>
                  <a:pt x="8122" y="3737"/>
                  <a:pt x="8122" y="3736"/>
                </a:cubicBezTo>
                <a:cubicBezTo>
                  <a:pt x="7997" y="3752"/>
                  <a:pt x="7889" y="3778"/>
                  <a:pt x="7791" y="3810"/>
                </a:cubicBezTo>
                <a:cubicBezTo>
                  <a:pt x="7759" y="3844"/>
                  <a:pt x="7731" y="3872"/>
                  <a:pt x="7711" y="3891"/>
                </a:cubicBezTo>
                <a:cubicBezTo>
                  <a:pt x="6891" y="4670"/>
                  <a:pt x="5721" y="4844"/>
                  <a:pt x="4583" y="4355"/>
                </a:cubicBezTo>
                <a:cubicBezTo>
                  <a:pt x="3288" y="3799"/>
                  <a:pt x="2418" y="2551"/>
                  <a:pt x="2418" y="1249"/>
                </a:cubicBezTo>
                <a:cubicBezTo>
                  <a:pt x="2418" y="722"/>
                  <a:pt x="2847" y="293"/>
                  <a:pt x="3374" y="293"/>
                </a:cubicBezTo>
                <a:cubicBezTo>
                  <a:pt x="3901" y="293"/>
                  <a:pt x="4330" y="722"/>
                  <a:pt x="4330" y="1249"/>
                </a:cubicBezTo>
                <a:cubicBezTo>
                  <a:pt x="4330" y="1484"/>
                  <a:pt x="4139" y="1675"/>
                  <a:pt x="3904" y="1675"/>
                </a:cubicBezTo>
                <a:cubicBezTo>
                  <a:pt x="3670" y="1675"/>
                  <a:pt x="3479" y="1484"/>
                  <a:pt x="3479" y="1249"/>
                </a:cubicBezTo>
                <a:lnTo>
                  <a:pt x="3479" y="1145"/>
                </a:lnTo>
                <a:lnTo>
                  <a:pt x="3270" y="1145"/>
                </a:lnTo>
                <a:lnTo>
                  <a:pt x="3270" y="1249"/>
                </a:lnTo>
                <a:cubicBezTo>
                  <a:pt x="3270" y="1599"/>
                  <a:pt x="3554" y="1884"/>
                  <a:pt x="3904" y="1884"/>
                </a:cubicBezTo>
                <a:close/>
                <a:moveTo>
                  <a:pt x="340" y="0"/>
                </a:moveTo>
                <a:lnTo>
                  <a:pt x="340" y="0"/>
                </a:lnTo>
                <a:lnTo>
                  <a:pt x="124" y="0"/>
                </a:lnTo>
                <a:lnTo>
                  <a:pt x="0" y="475"/>
                </a:lnTo>
                <a:lnTo>
                  <a:pt x="0" y="1300"/>
                </a:lnTo>
                <a:lnTo>
                  <a:pt x="340" y="0"/>
                </a:lnTo>
                <a:close/>
                <a:moveTo>
                  <a:pt x="3058" y="10809"/>
                </a:moveTo>
                <a:lnTo>
                  <a:pt x="3058" y="10809"/>
                </a:lnTo>
                <a:lnTo>
                  <a:pt x="3690" y="10809"/>
                </a:lnTo>
                <a:cubicBezTo>
                  <a:pt x="3597" y="10755"/>
                  <a:pt x="3489" y="10724"/>
                  <a:pt x="3374" y="10724"/>
                </a:cubicBezTo>
                <a:cubicBezTo>
                  <a:pt x="3259" y="10724"/>
                  <a:pt x="3151" y="10755"/>
                  <a:pt x="3058" y="10809"/>
                </a:cubicBezTo>
                <a:close/>
                <a:moveTo>
                  <a:pt x="1679" y="1249"/>
                </a:moveTo>
                <a:lnTo>
                  <a:pt x="1679" y="1249"/>
                </a:lnTo>
                <a:cubicBezTo>
                  <a:pt x="1679" y="1912"/>
                  <a:pt x="1853" y="2538"/>
                  <a:pt x="2162" y="3094"/>
                </a:cubicBezTo>
                <a:lnTo>
                  <a:pt x="432" y="7720"/>
                </a:lnTo>
                <a:cubicBezTo>
                  <a:pt x="2182" y="9124"/>
                  <a:pt x="4238" y="9781"/>
                  <a:pt x="6291" y="9781"/>
                </a:cubicBezTo>
                <a:cubicBezTo>
                  <a:pt x="10315" y="9781"/>
                  <a:pt x="11538" y="8057"/>
                  <a:pt x="13980" y="8057"/>
                </a:cubicBezTo>
                <a:cubicBezTo>
                  <a:pt x="15836" y="8057"/>
                  <a:pt x="16988" y="9052"/>
                  <a:pt x="19200" y="9530"/>
                </a:cubicBezTo>
                <a:lnTo>
                  <a:pt x="19200" y="9316"/>
                </a:lnTo>
                <a:cubicBezTo>
                  <a:pt x="17026" y="8836"/>
                  <a:pt x="15875" y="7848"/>
                  <a:pt x="13980" y="7848"/>
                </a:cubicBezTo>
                <a:cubicBezTo>
                  <a:pt x="11477" y="7848"/>
                  <a:pt x="10272" y="9572"/>
                  <a:pt x="6291" y="9572"/>
                </a:cubicBezTo>
                <a:cubicBezTo>
                  <a:pt x="4242" y="9572"/>
                  <a:pt x="2253" y="8890"/>
                  <a:pt x="681" y="7651"/>
                </a:cubicBezTo>
                <a:lnTo>
                  <a:pt x="2299" y="3323"/>
                </a:lnTo>
                <a:cubicBezTo>
                  <a:pt x="3098" y="4562"/>
                  <a:pt x="4587" y="5397"/>
                  <a:pt x="6291" y="5397"/>
                </a:cubicBezTo>
                <a:cubicBezTo>
                  <a:pt x="9472" y="5397"/>
                  <a:pt x="10157" y="3674"/>
                  <a:pt x="13981" y="3674"/>
                </a:cubicBezTo>
                <a:cubicBezTo>
                  <a:pt x="16581" y="3674"/>
                  <a:pt x="17730" y="4471"/>
                  <a:pt x="19200" y="4981"/>
                </a:cubicBezTo>
                <a:lnTo>
                  <a:pt x="19200" y="4759"/>
                </a:lnTo>
                <a:cubicBezTo>
                  <a:pt x="18887" y="4648"/>
                  <a:pt x="18588" y="4525"/>
                  <a:pt x="18283" y="4399"/>
                </a:cubicBezTo>
                <a:cubicBezTo>
                  <a:pt x="17574" y="4106"/>
                  <a:pt x="17437" y="3655"/>
                  <a:pt x="17433" y="2883"/>
                </a:cubicBezTo>
                <a:cubicBezTo>
                  <a:pt x="18212" y="2948"/>
                  <a:pt x="18512" y="3750"/>
                  <a:pt x="19200" y="4304"/>
                </a:cubicBezTo>
                <a:lnTo>
                  <a:pt x="19200" y="4027"/>
                </a:lnTo>
                <a:cubicBezTo>
                  <a:pt x="18578" y="3457"/>
                  <a:pt x="18243" y="2669"/>
                  <a:pt x="17328" y="2669"/>
                </a:cubicBezTo>
                <a:lnTo>
                  <a:pt x="17224" y="2669"/>
                </a:lnTo>
                <a:lnTo>
                  <a:pt x="17224" y="2774"/>
                </a:lnTo>
                <a:cubicBezTo>
                  <a:pt x="17224" y="3183"/>
                  <a:pt x="17225" y="3691"/>
                  <a:pt x="17513" y="4091"/>
                </a:cubicBezTo>
                <a:cubicBezTo>
                  <a:pt x="16605" y="3750"/>
                  <a:pt x="15560" y="3465"/>
                  <a:pt x="13981" y="3465"/>
                </a:cubicBezTo>
                <a:cubicBezTo>
                  <a:pt x="12402" y="3465"/>
                  <a:pt x="11356" y="3750"/>
                  <a:pt x="10448" y="4091"/>
                </a:cubicBezTo>
                <a:cubicBezTo>
                  <a:pt x="10736" y="3691"/>
                  <a:pt x="10738" y="3183"/>
                  <a:pt x="10738" y="2774"/>
                </a:cubicBezTo>
                <a:lnTo>
                  <a:pt x="10738" y="2669"/>
                </a:lnTo>
                <a:lnTo>
                  <a:pt x="10633" y="2669"/>
                </a:lnTo>
                <a:cubicBezTo>
                  <a:pt x="9565" y="2669"/>
                  <a:pt x="9287" y="3743"/>
                  <a:pt x="8421" y="4290"/>
                </a:cubicBezTo>
                <a:cubicBezTo>
                  <a:pt x="8535" y="4036"/>
                  <a:pt x="8550" y="3718"/>
                  <a:pt x="8550" y="3402"/>
                </a:cubicBezTo>
                <a:lnTo>
                  <a:pt x="8550" y="3297"/>
                </a:lnTo>
                <a:lnTo>
                  <a:pt x="8446" y="3297"/>
                </a:lnTo>
                <a:cubicBezTo>
                  <a:pt x="7221" y="3297"/>
                  <a:pt x="7088" y="3919"/>
                  <a:pt x="6141" y="4039"/>
                </a:cubicBezTo>
                <a:cubicBezTo>
                  <a:pt x="6394" y="3816"/>
                  <a:pt x="6528" y="3425"/>
                  <a:pt x="6528" y="2906"/>
                </a:cubicBezTo>
                <a:lnTo>
                  <a:pt x="6528" y="2802"/>
                </a:lnTo>
                <a:lnTo>
                  <a:pt x="6423" y="2802"/>
                </a:lnTo>
                <a:cubicBezTo>
                  <a:pt x="5617" y="2802"/>
                  <a:pt x="5343" y="3009"/>
                  <a:pt x="4816" y="3009"/>
                </a:cubicBezTo>
                <a:cubicBezTo>
                  <a:pt x="4429" y="3009"/>
                  <a:pt x="4065" y="2789"/>
                  <a:pt x="3812" y="2411"/>
                </a:cubicBezTo>
                <a:cubicBezTo>
                  <a:pt x="4493" y="2464"/>
                  <a:pt x="5070" y="1925"/>
                  <a:pt x="5070" y="1249"/>
                </a:cubicBezTo>
                <a:cubicBezTo>
                  <a:pt x="5070" y="755"/>
                  <a:pt x="4857" y="309"/>
                  <a:pt x="4518" y="0"/>
                </a:cubicBezTo>
                <a:lnTo>
                  <a:pt x="4176" y="0"/>
                </a:lnTo>
                <a:cubicBezTo>
                  <a:pt x="4587" y="264"/>
                  <a:pt x="4861" y="725"/>
                  <a:pt x="4861" y="1249"/>
                </a:cubicBezTo>
                <a:cubicBezTo>
                  <a:pt x="4861" y="1885"/>
                  <a:pt x="4249" y="2345"/>
                  <a:pt x="3638" y="2168"/>
                </a:cubicBezTo>
                <a:lnTo>
                  <a:pt x="3407" y="2101"/>
                </a:lnTo>
                <a:lnTo>
                  <a:pt x="3515" y="2315"/>
                </a:lnTo>
                <a:cubicBezTo>
                  <a:pt x="3801" y="2880"/>
                  <a:pt x="4287" y="3218"/>
                  <a:pt x="4816" y="3218"/>
                </a:cubicBezTo>
                <a:cubicBezTo>
                  <a:pt x="5354" y="3218"/>
                  <a:pt x="5617" y="3029"/>
                  <a:pt x="6317" y="3012"/>
                </a:cubicBezTo>
                <a:cubicBezTo>
                  <a:pt x="6290" y="3680"/>
                  <a:pt x="6025" y="4126"/>
                  <a:pt x="5356" y="4023"/>
                </a:cubicBezTo>
                <a:cubicBezTo>
                  <a:pt x="5073" y="4070"/>
                  <a:pt x="4855" y="4068"/>
                  <a:pt x="4633" y="4041"/>
                </a:cubicBezTo>
                <a:cubicBezTo>
                  <a:pt x="4991" y="4187"/>
                  <a:pt x="5383" y="4268"/>
                  <a:pt x="5794" y="4268"/>
                </a:cubicBezTo>
                <a:cubicBezTo>
                  <a:pt x="7116" y="4268"/>
                  <a:pt x="7160" y="3547"/>
                  <a:pt x="8341" y="3508"/>
                </a:cubicBezTo>
                <a:cubicBezTo>
                  <a:pt x="8328" y="4434"/>
                  <a:pt x="8042" y="4513"/>
                  <a:pt x="7581" y="4616"/>
                </a:cubicBezTo>
                <a:cubicBezTo>
                  <a:pt x="7399" y="4735"/>
                  <a:pt x="7207" y="4835"/>
                  <a:pt x="7007" y="4913"/>
                </a:cubicBezTo>
                <a:cubicBezTo>
                  <a:pt x="7376" y="4883"/>
                  <a:pt x="7775" y="4816"/>
                  <a:pt x="8148" y="4661"/>
                </a:cubicBezTo>
                <a:cubicBezTo>
                  <a:pt x="9328" y="4207"/>
                  <a:pt x="9551" y="2964"/>
                  <a:pt x="10529" y="2883"/>
                </a:cubicBezTo>
                <a:cubicBezTo>
                  <a:pt x="10525" y="3653"/>
                  <a:pt x="10388" y="4106"/>
                  <a:pt x="9679" y="4399"/>
                </a:cubicBezTo>
                <a:cubicBezTo>
                  <a:pt x="8695" y="4805"/>
                  <a:pt x="7766" y="5188"/>
                  <a:pt x="6291" y="5188"/>
                </a:cubicBezTo>
                <a:cubicBezTo>
                  <a:pt x="3863" y="5188"/>
                  <a:pt x="1888" y="3421"/>
                  <a:pt x="1888" y="1249"/>
                </a:cubicBezTo>
                <a:cubicBezTo>
                  <a:pt x="1888" y="725"/>
                  <a:pt x="2161" y="264"/>
                  <a:pt x="2572" y="0"/>
                </a:cubicBezTo>
                <a:lnTo>
                  <a:pt x="2230" y="0"/>
                </a:lnTo>
                <a:cubicBezTo>
                  <a:pt x="1892" y="309"/>
                  <a:pt x="1679" y="755"/>
                  <a:pt x="1679" y="1249"/>
                </a:cubicBezTo>
                <a:close/>
                <a:moveTo>
                  <a:pt x="3374" y="10194"/>
                </a:moveTo>
                <a:lnTo>
                  <a:pt x="3374" y="10194"/>
                </a:lnTo>
                <a:cubicBezTo>
                  <a:pt x="2931" y="10194"/>
                  <a:pt x="2544" y="10443"/>
                  <a:pt x="2347" y="10809"/>
                </a:cubicBezTo>
                <a:lnTo>
                  <a:pt x="2593" y="10809"/>
                </a:lnTo>
                <a:cubicBezTo>
                  <a:pt x="2766" y="10563"/>
                  <a:pt x="3052" y="10403"/>
                  <a:pt x="3374" y="10403"/>
                </a:cubicBezTo>
                <a:cubicBezTo>
                  <a:pt x="3697" y="10403"/>
                  <a:pt x="3982" y="10563"/>
                  <a:pt x="4155" y="10809"/>
                </a:cubicBezTo>
                <a:lnTo>
                  <a:pt x="4401" y="10809"/>
                </a:lnTo>
                <a:cubicBezTo>
                  <a:pt x="4204" y="10443"/>
                  <a:pt x="3818" y="10194"/>
                  <a:pt x="3374" y="10194"/>
                </a:cubicBezTo>
                <a:close/>
                <a:moveTo>
                  <a:pt x="10301" y="3256"/>
                </a:moveTo>
                <a:lnTo>
                  <a:pt x="10301" y="3256"/>
                </a:lnTo>
                <a:cubicBezTo>
                  <a:pt x="10305" y="3218"/>
                  <a:pt x="10308" y="3180"/>
                  <a:pt x="10311" y="3141"/>
                </a:cubicBezTo>
                <a:cubicBezTo>
                  <a:pt x="10224" y="3172"/>
                  <a:pt x="10144" y="3218"/>
                  <a:pt x="10066" y="3276"/>
                </a:cubicBezTo>
                <a:cubicBezTo>
                  <a:pt x="9840" y="3758"/>
                  <a:pt x="9465" y="4153"/>
                  <a:pt x="9002" y="4419"/>
                </a:cubicBezTo>
                <a:cubicBezTo>
                  <a:pt x="9198" y="4343"/>
                  <a:pt x="9393" y="4263"/>
                  <a:pt x="9589" y="4182"/>
                </a:cubicBezTo>
                <a:cubicBezTo>
                  <a:pt x="9630" y="4165"/>
                  <a:pt x="9673" y="4147"/>
                  <a:pt x="9714" y="4130"/>
                </a:cubicBezTo>
                <a:cubicBezTo>
                  <a:pt x="9962" y="3880"/>
                  <a:pt x="10164" y="3586"/>
                  <a:pt x="10301" y="3256"/>
                </a:cubicBezTo>
                <a:close/>
                <a:moveTo>
                  <a:pt x="18036" y="10809"/>
                </a:moveTo>
                <a:lnTo>
                  <a:pt x="18036" y="10809"/>
                </a:lnTo>
                <a:lnTo>
                  <a:pt x="18247" y="10809"/>
                </a:lnTo>
                <a:lnTo>
                  <a:pt x="18419" y="9657"/>
                </a:lnTo>
                <a:cubicBezTo>
                  <a:pt x="18351" y="9638"/>
                  <a:pt x="18283" y="9618"/>
                  <a:pt x="18217" y="9598"/>
                </a:cubicBezTo>
                <a:lnTo>
                  <a:pt x="18036" y="10809"/>
                </a:lnTo>
                <a:close/>
                <a:moveTo>
                  <a:pt x="16309" y="8894"/>
                </a:moveTo>
                <a:lnTo>
                  <a:pt x="16309" y="8894"/>
                </a:lnTo>
                <a:cubicBezTo>
                  <a:pt x="16241" y="8868"/>
                  <a:pt x="16173" y="8842"/>
                  <a:pt x="16105" y="8817"/>
                </a:cubicBezTo>
                <a:lnTo>
                  <a:pt x="15960" y="10760"/>
                </a:lnTo>
                <a:cubicBezTo>
                  <a:pt x="16000" y="10776"/>
                  <a:pt x="16040" y="10792"/>
                  <a:pt x="16080" y="10809"/>
                </a:cubicBezTo>
                <a:lnTo>
                  <a:pt x="16166" y="10809"/>
                </a:lnTo>
                <a:lnTo>
                  <a:pt x="16309" y="8894"/>
                </a:lnTo>
                <a:close/>
                <a:moveTo>
                  <a:pt x="14085" y="8375"/>
                </a:moveTo>
                <a:lnTo>
                  <a:pt x="14085" y="8375"/>
                </a:lnTo>
                <a:cubicBezTo>
                  <a:pt x="14050" y="8374"/>
                  <a:pt x="14016" y="8371"/>
                  <a:pt x="13981" y="8371"/>
                </a:cubicBezTo>
                <a:cubicBezTo>
                  <a:pt x="13945" y="8371"/>
                  <a:pt x="13911" y="8374"/>
                  <a:pt x="13876" y="8375"/>
                </a:cubicBezTo>
                <a:lnTo>
                  <a:pt x="13876" y="10393"/>
                </a:lnTo>
                <a:cubicBezTo>
                  <a:pt x="13911" y="10393"/>
                  <a:pt x="13945" y="10391"/>
                  <a:pt x="13981" y="10391"/>
                </a:cubicBezTo>
                <a:cubicBezTo>
                  <a:pt x="14016" y="10391"/>
                  <a:pt x="14050" y="10393"/>
                  <a:pt x="14085" y="10393"/>
                </a:cubicBezTo>
                <a:lnTo>
                  <a:pt x="14085" y="8375"/>
                </a:lnTo>
                <a:close/>
                <a:moveTo>
                  <a:pt x="19200" y="10809"/>
                </a:moveTo>
                <a:lnTo>
                  <a:pt x="19200" y="10809"/>
                </a:lnTo>
                <a:lnTo>
                  <a:pt x="19200" y="10144"/>
                </a:lnTo>
                <a:lnTo>
                  <a:pt x="19075" y="10809"/>
                </a:lnTo>
                <a:lnTo>
                  <a:pt x="19200" y="10809"/>
                </a:lnTo>
                <a:close/>
                <a:moveTo>
                  <a:pt x="17179" y="2356"/>
                </a:moveTo>
                <a:lnTo>
                  <a:pt x="17179" y="2356"/>
                </a:lnTo>
                <a:lnTo>
                  <a:pt x="17328" y="2356"/>
                </a:lnTo>
                <a:cubicBezTo>
                  <a:pt x="17349" y="2356"/>
                  <a:pt x="17369" y="2358"/>
                  <a:pt x="17390" y="2358"/>
                </a:cubicBezTo>
                <a:lnTo>
                  <a:pt x="17141" y="137"/>
                </a:lnTo>
                <a:cubicBezTo>
                  <a:pt x="17076" y="182"/>
                  <a:pt x="17011" y="226"/>
                  <a:pt x="16945" y="269"/>
                </a:cubicBezTo>
                <a:lnTo>
                  <a:pt x="17179" y="2356"/>
                </a:lnTo>
                <a:close/>
                <a:moveTo>
                  <a:pt x="13981" y="10704"/>
                </a:moveTo>
                <a:lnTo>
                  <a:pt x="13981" y="10704"/>
                </a:lnTo>
                <a:cubicBezTo>
                  <a:pt x="13625" y="10704"/>
                  <a:pt x="13277" y="10740"/>
                  <a:pt x="12942" y="10809"/>
                </a:cubicBezTo>
                <a:lnTo>
                  <a:pt x="15019" y="10809"/>
                </a:lnTo>
                <a:cubicBezTo>
                  <a:pt x="14684" y="10740"/>
                  <a:pt x="14336" y="10704"/>
                  <a:pt x="13981" y="10704"/>
                </a:cubicBezTo>
                <a:close/>
                <a:moveTo>
                  <a:pt x="7670" y="10022"/>
                </a:moveTo>
                <a:lnTo>
                  <a:pt x="7670" y="10022"/>
                </a:lnTo>
                <a:cubicBezTo>
                  <a:pt x="7601" y="10030"/>
                  <a:pt x="7532" y="10037"/>
                  <a:pt x="7461" y="10044"/>
                </a:cubicBezTo>
                <a:lnTo>
                  <a:pt x="7632" y="10809"/>
                </a:lnTo>
                <a:lnTo>
                  <a:pt x="7846" y="10809"/>
                </a:lnTo>
                <a:lnTo>
                  <a:pt x="7670" y="10022"/>
                </a:lnTo>
                <a:close/>
                <a:moveTo>
                  <a:pt x="14929" y="10474"/>
                </a:moveTo>
                <a:lnTo>
                  <a:pt x="14929" y="10474"/>
                </a:lnTo>
                <a:cubicBezTo>
                  <a:pt x="14998" y="10486"/>
                  <a:pt x="15068" y="10499"/>
                  <a:pt x="15136" y="10514"/>
                </a:cubicBezTo>
                <a:lnTo>
                  <a:pt x="15210" y="8532"/>
                </a:lnTo>
                <a:cubicBezTo>
                  <a:pt x="15142" y="8515"/>
                  <a:pt x="15073" y="8497"/>
                  <a:pt x="15003" y="8482"/>
                </a:cubicBezTo>
                <a:lnTo>
                  <a:pt x="14929" y="10474"/>
                </a:lnTo>
                <a:close/>
                <a:moveTo>
                  <a:pt x="16996" y="10809"/>
                </a:moveTo>
                <a:lnTo>
                  <a:pt x="16996" y="10809"/>
                </a:lnTo>
                <a:lnTo>
                  <a:pt x="17206" y="10809"/>
                </a:lnTo>
                <a:lnTo>
                  <a:pt x="17374" y="9309"/>
                </a:lnTo>
                <a:cubicBezTo>
                  <a:pt x="17307" y="9283"/>
                  <a:pt x="17239" y="9258"/>
                  <a:pt x="17173" y="9232"/>
                </a:cubicBezTo>
                <a:lnTo>
                  <a:pt x="16996" y="10809"/>
                </a:lnTo>
                <a:close/>
                <a:moveTo>
                  <a:pt x="18330" y="2688"/>
                </a:moveTo>
                <a:lnTo>
                  <a:pt x="18330" y="2688"/>
                </a:lnTo>
                <a:cubicBezTo>
                  <a:pt x="18415" y="2751"/>
                  <a:pt x="18496" y="2819"/>
                  <a:pt x="18571" y="2891"/>
                </a:cubicBezTo>
                <a:lnTo>
                  <a:pt x="18139" y="0"/>
                </a:lnTo>
                <a:lnTo>
                  <a:pt x="17927" y="0"/>
                </a:lnTo>
                <a:lnTo>
                  <a:pt x="18330" y="2688"/>
                </a:lnTo>
                <a:close/>
                <a:moveTo>
                  <a:pt x="8709" y="9862"/>
                </a:moveTo>
                <a:lnTo>
                  <a:pt x="8709" y="9862"/>
                </a:lnTo>
                <a:cubicBezTo>
                  <a:pt x="8641" y="9876"/>
                  <a:pt x="8573" y="9889"/>
                  <a:pt x="8504" y="9902"/>
                </a:cubicBezTo>
                <a:lnTo>
                  <a:pt x="8673" y="10809"/>
                </a:lnTo>
                <a:lnTo>
                  <a:pt x="8886" y="10809"/>
                </a:lnTo>
                <a:lnTo>
                  <a:pt x="8709" y="9862"/>
                </a:lnTo>
                <a:close/>
                <a:moveTo>
                  <a:pt x="10788" y="9232"/>
                </a:moveTo>
                <a:lnTo>
                  <a:pt x="10788" y="9232"/>
                </a:lnTo>
                <a:cubicBezTo>
                  <a:pt x="10722" y="9258"/>
                  <a:pt x="10654" y="9283"/>
                  <a:pt x="10587" y="9309"/>
                </a:cubicBezTo>
                <a:lnTo>
                  <a:pt x="10755" y="10809"/>
                </a:lnTo>
                <a:lnTo>
                  <a:pt x="10965" y="10809"/>
                </a:lnTo>
                <a:lnTo>
                  <a:pt x="10788" y="9232"/>
                </a:lnTo>
                <a:close/>
                <a:moveTo>
                  <a:pt x="9744" y="9598"/>
                </a:moveTo>
                <a:lnTo>
                  <a:pt x="9744" y="9598"/>
                </a:lnTo>
                <a:cubicBezTo>
                  <a:pt x="9678" y="9618"/>
                  <a:pt x="9610" y="9638"/>
                  <a:pt x="9542" y="9657"/>
                </a:cubicBezTo>
                <a:lnTo>
                  <a:pt x="9714" y="10809"/>
                </a:lnTo>
                <a:lnTo>
                  <a:pt x="9925" y="10809"/>
                </a:lnTo>
                <a:lnTo>
                  <a:pt x="9744" y="9598"/>
                </a:lnTo>
                <a:close/>
                <a:moveTo>
                  <a:pt x="12001" y="10760"/>
                </a:moveTo>
                <a:lnTo>
                  <a:pt x="12001" y="10760"/>
                </a:lnTo>
                <a:lnTo>
                  <a:pt x="11856" y="8817"/>
                </a:lnTo>
                <a:cubicBezTo>
                  <a:pt x="11788" y="8842"/>
                  <a:pt x="11720" y="8868"/>
                  <a:pt x="11652" y="8894"/>
                </a:cubicBezTo>
                <a:lnTo>
                  <a:pt x="11795" y="10809"/>
                </a:lnTo>
                <a:lnTo>
                  <a:pt x="11881" y="10809"/>
                </a:lnTo>
                <a:cubicBezTo>
                  <a:pt x="11921" y="10792"/>
                  <a:pt x="11961" y="10776"/>
                  <a:pt x="12001" y="10760"/>
                </a:cubicBezTo>
                <a:close/>
                <a:moveTo>
                  <a:pt x="13032" y="10474"/>
                </a:moveTo>
                <a:lnTo>
                  <a:pt x="13032" y="10474"/>
                </a:lnTo>
                <a:cubicBezTo>
                  <a:pt x="12963" y="10486"/>
                  <a:pt x="12893" y="10499"/>
                  <a:pt x="12825" y="10514"/>
                </a:cubicBezTo>
                <a:lnTo>
                  <a:pt x="12751" y="8532"/>
                </a:lnTo>
                <a:cubicBezTo>
                  <a:pt x="12819" y="8514"/>
                  <a:pt x="12888" y="8497"/>
                  <a:pt x="12958" y="8482"/>
                </a:cubicBezTo>
                <a:lnTo>
                  <a:pt x="13032" y="10474"/>
                </a:lnTo>
                <a:close/>
              </a:path>
            </a:pathLst>
          </a:custGeom>
          <a:solidFill>
            <a:schemeClr val="lt1">
              <a:alpha val="9803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31"/>
          <p:cNvSpPr txBox="1"/>
          <p:nvPr>
            <p:ph type="title"/>
          </p:nvPr>
        </p:nvSpPr>
        <p:spPr>
          <a:xfrm>
            <a:off x="457200" y="409575"/>
            <a:ext cx="6950075" cy="16916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3715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31"/>
          <p:cNvSpPr txBox="1"/>
          <p:nvPr>
            <p:ph idx="1" type="body"/>
          </p:nvPr>
        </p:nvSpPr>
        <p:spPr>
          <a:xfrm>
            <a:off x="457201" y="2240280"/>
            <a:ext cx="3978274" cy="456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0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cap="none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cap="none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cap="none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cap="none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cap="none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cap="none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cap="none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cap="none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2"/>
          <p:cNvSpPr txBox="1"/>
          <p:nvPr>
            <p:ph type="title"/>
          </p:nvPr>
        </p:nvSpPr>
        <p:spPr>
          <a:xfrm>
            <a:off x="457200" y="411480"/>
            <a:ext cx="8229600" cy="683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32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1" name="Google Shape;131;p32"/>
          <p:cNvSpPr txBox="1"/>
          <p:nvPr>
            <p:ph idx="1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4" name="Google Shape;134;p33"/>
          <p:cNvSpPr txBox="1"/>
          <p:nvPr>
            <p:ph idx="1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- Do Business - White" showMasterSp="0">
  <p:cSld name="Thank You - Do Business - Whit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/>
          <p:nvPr/>
        </p:nvSpPr>
        <p:spPr>
          <a:xfrm>
            <a:off x="2468880" y="3255264"/>
            <a:ext cx="6583680" cy="1885281"/>
          </a:xfrm>
          <a:custGeom>
            <a:rect b="b" l="l" r="r" t="t"/>
            <a:pathLst>
              <a:path extrusionOk="0" h="2537" w="8880">
                <a:moveTo>
                  <a:pt x="1026" y="2537"/>
                </a:moveTo>
                <a:lnTo>
                  <a:pt x="1026" y="2537"/>
                </a:lnTo>
                <a:lnTo>
                  <a:pt x="1280" y="2537"/>
                </a:lnTo>
                <a:cubicBezTo>
                  <a:pt x="1783" y="2330"/>
                  <a:pt x="2286" y="2109"/>
                  <a:pt x="3177" y="2109"/>
                </a:cubicBezTo>
                <a:cubicBezTo>
                  <a:pt x="4068" y="2109"/>
                  <a:pt x="4571" y="2330"/>
                  <a:pt x="5074" y="2537"/>
                </a:cubicBezTo>
                <a:lnTo>
                  <a:pt x="5328" y="2537"/>
                </a:lnTo>
                <a:cubicBezTo>
                  <a:pt x="4739" y="2310"/>
                  <a:pt x="4220" y="2014"/>
                  <a:pt x="3177" y="2014"/>
                </a:cubicBezTo>
                <a:cubicBezTo>
                  <a:pt x="2134" y="2014"/>
                  <a:pt x="1616" y="2310"/>
                  <a:pt x="1026" y="2537"/>
                </a:cubicBezTo>
                <a:close/>
                <a:moveTo>
                  <a:pt x="551" y="2537"/>
                </a:moveTo>
                <a:lnTo>
                  <a:pt x="551" y="2537"/>
                </a:lnTo>
                <a:cubicBezTo>
                  <a:pt x="1357" y="2323"/>
                  <a:pt x="1850" y="1865"/>
                  <a:pt x="3177" y="1865"/>
                </a:cubicBezTo>
                <a:cubicBezTo>
                  <a:pt x="4504" y="1865"/>
                  <a:pt x="4997" y="2323"/>
                  <a:pt x="5803" y="2537"/>
                </a:cubicBezTo>
                <a:lnTo>
                  <a:pt x="6355" y="2537"/>
                </a:lnTo>
                <a:cubicBezTo>
                  <a:pt x="5856" y="2494"/>
                  <a:pt x="5499" y="2347"/>
                  <a:pt x="5126" y="2193"/>
                </a:cubicBezTo>
                <a:cubicBezTo>
                  <a:pt x="4805" y="2061"/>
                  <a:pt x="4743" y="1856"/>
                  <a:pt x="4741" y="1506"/>
                </a:cubicBezTo>
                <a:cubicBezTo>
                  <a:pt x="5184" y="1543"/>
                  <a:pt x="5285" y="2106"/>
                  <a:pt x="5819" y="2312"/>
                </a:cubicBezTo>
                <a:cubicBezTo>
                  <a:pt x="5988" y="2382"/>
                  <a:pt x="6169" y="2413"/>
                  <a:pt x="6336" y="2426"/>
                </a:cubicBezTo>
                <a:cubicBezTo>
                  <a:pt x="6245" y="2391"/>
                  <a:pt x="6158" y="2346"/>
                  <a:pt x="6076" y="2292"/>
                </a:cubicBezTo>
                <a:cubicBezTo>
                  <a:pt x="5858" y="2243"/>
                  <a:pt x="5737" y="2200"/>
                  <a:pt x="5732" y="1790"/>
                </a:cubicBezTo>
                <a:cubicBezTo>
                  <a:pt x="6266" y="1807"/>
                  <a:pt x="6287" y="2134"/>
                  <a:pt x="6885" y="2134"/>
                </a:cubicBezTo>
                <a:cubicBezTo>
                  <a:pt x="7071" y="2134"/>
                  <a:pt x="7249" y="2097"/>
                  <a:pt x="7411" y="2031"/>
                </a:cubicBezTo>
                <a:cubicBezTo>
                  <a:pt x="7310" y="2043"/>
                  <a:pt x="7212" y="2044"/>
                  <a:pt x="7084" y="2023"/>
                </a:cubicBezTo>
                <a:cubicBezTo>
                  <a:pt x="6781" y="2069"/>
                  <a:pt x="6661" y="1870"/>
                  <a:pt x="6649" y="1565"/>
                </a:cubicBezTo>
                <a:cubicBezTo>
                  <a:pt x="6966" y="1573"/>
                  <a:pt x="7084" y="1658"/>
                  <a:pt x="7328" y="1658"/>
                </a:cubicBezTo>
                <a:cubicBezTo>
                  <a:pt x="7568" y="1658"/>
                  <a:pt x="7788" y="1505"/>
                  <a:pt x="7918" y="1249"/>
                </a:cubicBezTo>
                <a:lnTo>
                  <a:pt x="7967" y="1152"/>
                </a:lnTo>
                <a:lnTo>
                  <a:pt x="7862" y="1183"/>
                </a:lnTo>
                <a:cubicBezTo>
                  <a:pt x="7585" y="1263"/>
                  <a:pt x="7308" y="1054"/>
                  <a:pt x="7308" y="767"/>
                </a:cubicBezTo>
                <a:cubicBezTo>
                  <a:pt x="7308" y="395"/>
                  <a:pt x="7610" y="93"/>
                  <a:pt x="7982" y="93"/>
                </a:cubicBezTo>
                <a:cubicBezTo>
                  <a:pt x="8353" y="93"/>
                  <a:pt x="8655" y="395"/>
                  <a:pt x="8655" y="767"/>
                </a:cubicBezTo>
                <a:cubicBezTo>
                  <a:pt x="8655" y="1678"/>
                  <a:pt x="7887" y="2431"/>
                  <a:pt x="6900" y="2537"/>
                </a:cubicBezTo>
                <a:lnTo>
                  <a:pt x="7358" y="2537"/>
                </a:lnTo>
                <a:cubicBezTo>
                  <a:pt x="7828" y="2387"/>
                  <a:pt x="8221" y="2089"/>
                  <a:pt x="8468" y="1706"/>
                </a:cubicBezTo>
                <a:lnTo>
                  <a:pt x="8779" y="2537"/>
                </a:lnTo>
                <a:lnTo>
                  <a:pt x="8880" y="2537"/>
                </a:lnTo>
                <a:lnTo>
                  <a:pt x="8531" y="1602"/>
                </a:lnTo>
                <a:cubicBezTo>
                  <a:pt x="8670" y="1350"/>
                  <a:pt x="8749" y="1067"/>
                  <a:pt x="8750" y="767"/>
                </a:cubicBezTo>
                <a:lnTo>
                  <a:pt x="8750" y="767"/>
                </a:lnTo>
                <a:lnTo>
                  <a:pt x="8750" y="766"/>
                </a:lnTo>
                <a:lnTo>
                  <a:pt x="8750" y="766"/>
                </a:lnTo>
                <a:cubicBezTo>
                  <a:pt x="8749" y="343"/>
                  <a:pt x="8405" y="0"/>
                  <a:pt x="7982" y="0"/>
                </a:cubicBezTo>
                <a:cubicBezTo>
                  <a:pt x="7558" y="0"/>
                  <a:pt x="7214" y="343"/>
                  <a:pt x="7214" y="767"/>
                </a:cubicBezTo>
                <a:cubicBezTo>
                  <a:pt x="7214" y="1073"/>
                  <a:pt x="7475" y="1317"/>
                  <a:pt x="7783" y="1293"/>
                </a:cubicBezTo>
                <a:cubicBezTo>
                  <a:pt x="7669" y="1464"/>
                  <a:pt x="7504" y="1564"/>
                  <a:pt x="7328" y="1564"/>
                </a:cubicBezTo>
                <a:cubicBezTo>
                  <a:pt x="7089" y="1564"/>
                  <a:pt x="6965" y="1470"/>
                  <a:pt x="6600" y="1470"/>
                </a:cubicBezTo>
                <a:lnTo>
                  <a:pt x="6553" y="1470"/>
                </a:lnTo>
                <a:lnTo>
                  <a:pt x="6553" y="1517"/>
                </a:lnTo>
                <a:cubicBezTo>
                  <a:pt x="6553" y="1752"/>
                  <a:pt x="6614" y="1929"/>
                  <a:pt x="6728" y="2030"/>
                </a:cubicBezTo>
                <a:cubicBezTo>
                  <a:pt x="6299" y="1976"/>
                  <a:pt x="6239" y="1694"/>
                  <a:pt x="5684" y="1694"/>
                </a:cubicBezTo>
                <a:lnTo>
                  <a:pt x="5637" y="1694"/>
                </a:lnTo>
                <a:lnTo>
                  <a:pt x="5637" y="1742"/>
                </a:lnTo>
                <a:cubicBezTo>
                  <a:pt x="5637" y="1885"/>
                  <a:pt x="5644" y="2029"/>
                  <a:pt x="5695" y="2144"/>
                </a:cubicBezTo>
                <a:cubicBezTo>
                  <a:pt x="5303" y="1896"/>
                  <a:pt x="5177" y="1410"/>
                  <a:pt x="4693" y="1410"/>
                </a:cubicBezTo>
                <a:lnTo>
                  <a:pt x="4646" y="1410"/>
                </a:lnTo>
                <a:lnTo>
                  <a:pt x="4646" y="1457"/>
                </a:lnTo>
                <a:cubicBezTo>
                  <a:pt x="4646" y="1642"/>
                  <a:pt x="4647" y="1873"/>
                  <a:pt x="4777" y="2054"/>
                </a:cubicBezTo>
                <a:cubicBezTo>
                  <a:pt x="4366" y="1899"/>
                  <a:pt x="3892" y="1770"/>
                  <a:pt x="3177" y="1770"/>
                </a:cubicBezTo>
                <a:cubicBezTo>
                  <a:pt x="2252" y="1770"/>
                  <a:pt x="1730" y="1986"/>
                  <a:pt x="1225" y="2195"/>
                </a:cubicBezTo>
                <a:cubicBezTo>
                  <a:pt x="853" y="2348"/>
                  <a:pt x="498" y="2494"/>
                  <a:pt x="0" y="2537"/>
                </a:cubicBezTo>
                <a:lnTo>
                  <a:pt x="551" y="2537"/>
                </a:lnTo>
                <a:close/>
                <a:moveTo>
                  <a:pt x="4950" y="1685"/>
                </a:moveTo>
                <a:lnTo>
                  <a:pt x="4950" y="1685"/>
                </a:lnTo>
                <a:cubicBezTo>
                  <a:pt x="4915" y="1658"/>
                  <a:pt x="4879" y="1638"/>
                  <a:pt x="4839" y="1623"/>
                </a:cubicBezTo>
                <a:cubicBezTo>
                  <a:pt x="4841" y="1641"/>
                  <a:pt x="4842" y="1658"/>
                  <a:pt x="4844" y="1675"/>
                </a:cubicBezTo>
                <a:cubicBezTo>
                  <a:pt x="4906" y="1825"/>
                  <a:pt x="4997" y="1958"/>
                  <a:pt x="5110" y="2072"/>
                </a:cubicBezTo>
                <a:cubicBezTo>
                  <a:pt x="5128" y="2079"/>
                  <a:pt x="5148" y="2087"/>
                  <a:pt x="5166" y="2095"/>
                </a:cubicBezTo>
                <a:cubicBezTo>
                  <a:pt x="5255" y="2131"/>
                  <a:pt x="5343" y="2168"/>
                  <a:pt x="5432" y="2202"/>
                </a:cubicBezTo>
                <a:cubicBezTo>
                  <a:pt x="5223" y="2082"/>
                  <a:pt x="5052" y="1903"/>
                  <a:pt x="4950" y="1685"/>
                </a:cubicBezTo>
                <a:close/>
                <a:moveTo>
                  <a:pt x="6017" y="1963"/>
                </a:moveTo>
                <a:lnTo>
                  <a:pt x="6017" y="1963"/>
                </a:lnTo>
                <a:cubicBezTo>
                  <a:pt x="6008" y="1955"/>
                  <a:pt x="5995" y="1942"/>
                  <a:pt x="5981" y="1926"/>
                </a:cubicBezTo>
                <a:cubicBezTo>
                  <a:pt x="5936" y="1912"/>
                  <a:pt x="5888" y="1900"/>
                  <a:pt x="5831" y="1893"/>
                </a:cubicBezTo>
                <a:cubicBezTo>
                  <a:pt x="5831" y="1893"/>
                  <a:pt x="5831" y="1894"/>
                  <a:pt x="5831" y="1894"/>
                </a:cubicBezTo>
                <a:cubicBezTo>
                  <a:pt x="5882" y="1965"/>
                  <a:pt x="5942" y="2022"/>
                  <a:pt x="5952" y="2032"/>
                </a:cubicBezTo>
                <a:cubicBezTo>
                  <a:pt x="6348" y="2409"/>
                  <a:pt x="6915" y="2499"/>
                  <a:pt x="7471" y="2260"/>
                </a:cubicBezTo>
                <a:cubicBezTo>
                  <a:pt x="8092" y="1994"/>
                  <a:pt x="8509" y="1394"/>
                  <a:pt x="8509" y="766"/>
                </a:cubicBezTo>
                <a:cubicBezTo>
                  <a:pt x="8509" y="476"/>
                  <a:pt x="8273" y="239"/>
                  <a:pt x="7982" y="239"/>
                </a:cubicBezTo>
                <a:cubicBezTo>
                  <a:pt x="7691" y="239"/>
                  <a:pt x="7454" y="476"/>
                  <a:pt x="7454" y="767"/>
                </a:cubicBezTo>
                <a:cubicBezTo>
                  <a:pt x="7454" y="925"/>
                  <a:pt x="7583" y="1054"/>
                  <a:pt x="7741" y="1054"/>
                </a:cubicBezTo>
                <a:cubicBezTo>
                  <a:pt x="7900" y="1054"/>
                  <a:pt x="8029" y="925"/>
                  <a:pt x="8029" y="767"/>
                </a:cubicBezTo>
                <a:lnTo>
                  <a:pt x="8029" y="719"/>
                </a:lnTo>
                <a:lnTo>
                  <a:pt x="7934" y="719"/>
                </a:lnTo>
                <a:lnTo>
                  <a:pt x="7934" y="767"/>
                </a:lnTo>
                <a:cubicBezTo>
                  <a:pt x="7934" y="873"/>
                  <a:pt x="7848" y="959"/>
                  <a:pt x="7741" y="959"/>
                </a:cubicBezTo>
                <a:cubicBezTo>
                  <a:pt x="7635" y="959"/>
                  <a:pt x="7548" y="873"/>
                  <a:pt x="7548" y="767"/>
                </a:cubicBezTo>
                <a:cubicBezTo>
                  <a:pt x="7548" y="528"/>
                  <a:pt x="7743" y="333"/>
                  <a:pt x="7982" y="333"/>
                </a:cubicBezTo>
                <a:cubicBezTo>
                  <a:pt x="8220" y="333"/>
                  <a:pt x="8415" y="528"/>
                  <a:pt x="8415" y="767"/>
                </a:cubicBezTo>
                <a:cubicBezTo>
                  <a:pt x="8415" y="1356"/>
                  <a:pt x="8021" y="1922"/>
                  <a:pt x="7434" y="2173"/>
                </a:cubicBezTo>
                <a:cubicBezTo>
                  <a:pt x="6918" y="2395"/>
                  <a:pt x="6389" y="2316"/>
                  <a:pt x="6017" y="1963"/>
                </a:cubicBezTo>
                <a:close/>
                <a:moveTo>
                  <a:pt x="7767" y="1646"/>
                </a:moveTo>
                <a:lnTo>
                  <a:pt x="7767" y="1646"/>
                </a:lnTo>
                <a:cubicBezTo>
                  <a:pt x="7417" y="1903"/>
                  <a:pt x="6998" y="1798"/>
                  <a:pt x="6788" y="1670"/>
                </a:cubicBezTo>
                <a:cubicBezTo>
                  <a:pt x="6776" y="1669"/>
                  <a:pt x="6765" y="1667"/>
                  <a:pt x="6753" y="1666"/>
                </a:cubicBezTo>
                <a:cubicBezTo>
                  <a:pt x="6760" y="1707"/>
                  <a:pt x="6769" y="1743"/>
                  <a:pt x="6782" y="1775"/>
                </a:cubicBezTo>
                <a:cubicBezTo>
                  <a:pt x="7085" y="1938"/>
                  <a:pt x="7503" y="1957"/>
                  <a:pt x="7823" y="1723"/>
                </a:cubicBezTo>
                <a:cubicBezTo>
                  <a:pt x="8102" y="1518"/>
                  <a:pt x="8269" y="1160"/>
                  <a:pt x="8269" y="767"/>
                </a:cubicBezTo>
                <a:cubicBezTo>
                  <a:pt x="8269" y="608"/>
                  <a:pt x="8140" y="479"/>
                  <a:pt x="7982" y="479"/>
                </a:cubicBezTo>
                <a:cubicBezTo>
                  <a:pt x="7823" y="479"/>
                  <a:pt x="7694" y="608"/>
                  <a:pt x="7694" y="767"/>
                </a:cubicBezTo>
                <a:lnTo>
                  <a:pt x="7694" y="814"/>
                </a:lnTo>
                <a:lnTo>
                  <a:pt x="7789" y="814"/>
                </a:lnTo>
                <a:lnTo>
                  <a:pt x="7789" y="767"/>
                </a:lnTo>
                <a:cubicBezTo>
                  <a:pt x="7789" y="660"/>
                  <a:pt x="7875" y="574"/>
                  <a:pt x="7982" y="574"/>
                </a:cubicBezTo>
                <a:cubicBezTo>
                  <a:pt x="8088" y="574"/>
                  <a:pt x="8174" y="660"/>
                  <a:pt x="8174" y="767"/>
                </a:cubicBezTo>
                <a:cubicBezTo>
                  <a:pt x="8174" y="1130"/>
                  <a:pt x="8022" y="1459"/>
                  <a:pt x="7767" y="1646"/>
                </a:cubicBezTo>
                <a:close/>
                <a:moveTo>
                  <a:pt x="1668" y="2537"/>
                </a:moveTo>
                <a:lnTo>
                  <a:pt x="1668" y="2537"/>
                </a:lnTo>
                <a:lnTo>
                  <a:pt x="1950" y="2537"/>
                </a:lnTo>
                <a:cubicBezTo>
                  <a:pt x="2282" y="2429"/>
                  <a:pt x="2664" y="2349"/>
                  <a:pt x="3177" y="2349"/>
                </a:cubicBezTo>
                <a:cubicBezTo>
                  <a:pt x="3690" y="2349"/>
                  <a:pt x="4072" y="2429"/>
                  <a:pt x="4404" y="2537"/>
                </a:cubicBezTo>
                <a:lnTo>
                  <a:pt x="4686" y="2537"/>
                </a:lnTo>
                <a:cubicBezTo>
                  <a:pt x="4288" y="2384"/>
                  <a:pt x="3842" y="2254"/>
                  <a:pt x="3177" y="2254"/>
                </a:cubicBezTo>
                <a:cubicBezTo>
                  <a:pt x="2512" y="2254"/>
                  <a:pt x="2067" y="2384"/>
                  <a:pt x="1668" y="2537"/>
                </a:cubicBezTo>
                <a:close/>
                <a:moveTo>
                  <a:pt x="8317" y="2129"/>
                </a:moveTo>
                <a:lnTo>
                  <a:pt x="8317" y="2129"/>
                </a:lnTo>
                <a:lnTo>
                  <a:pt x="8485" y="2537"/>
                </a:lnTo>
                <a:lnTo>
                  <a:pt x="8383" y="2537"/>
                </a:lnTo>
                <a:lnTo>
                  <a:pt x="8281" y="2291"/>
                </a:lnTo>
                <a:cubicBezTo>
                  <a:pt x="8177" y="2384"/>
                  <a:pt x="8065" y="2466"/>
                  <a:pt x="7946" y="2537"/>
                </a:cubicBezTo>
                <a:lnTo>
                  <a:pt x="7748" y="2537"/>
                </a:lnTo>
                <a:cubicBezTo>
                  <a:pt x="7947" y="2434"/>
                  <a:pt x="8137" y="2298"/>
                  <a:pt x="8317" y="2129"/>
                </a:cubicBezTo>
                <a:close/>
              </a:path>
            </a:pathLst>
          </a:custGeom>
          <a:solidFill>
            <a:srgbClr val="006FC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34"/>
          <p:cNvSpPr txBox="1"/>
          <p:nvPr/>
        </p:nvSpPr>
        <p:spPr>
          <a:xfrm>
            <a:off x="457200" y="1240530"/>
            <a:ext cx="3978275" cy="5455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  <p:sp>
        <p:nvSpPr>
          <p:cNvPr id="138" name="Google Shape;138;p34"/>
          <p:cNvSpPr txBox="1"/>
          <p:nvPr>
            <p:ph idx="1" type="body"/>
          </p:nvPr>
        </p:nvSpPr>
        <p:spPr>
          <a:xfrm>
            <a:off x="457199" y="1914259"/>
            <a:ext cx="3978275" cy="2516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0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000"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139" name="Google Shape;139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9315" y="4531770"/>
            <a:ext cx="2002536" cy="347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9255" y="4430395"/>
            <a:ext cx="550683" cy="550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- Do Business - Blue" showMasterSp="0">
  <p:cSld name="Thank You - Do Business - Blue">
    <p:bg>
      <p:bgPr>
        <a:solidFill>
          <a:srgbClr val="00175A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5"/>
          <p:cNvSpPr/>
          <p:nvPr/>
        </p:nvSpPr>
        <p:spPr>
          <a:xfrm>
            <a:off x="2468880" y="3255264"/>
            <a:ext cx="6583680" cy="1885281"/>
          </a:xfrm>
          <a:custGeom>
            <a:rect b="b" l="l" r="r" t="t"/>
            <a:pathLst>
              <a:path extrusionOk="0" h="2537" w="8880">
                <a:moveTo>
                  <a:pt x="1026" y="2537"/>
                </a:moveTo>
                <a:lnTo>
                  <a:pt x="1026" y="2537"/>
                </a:lnTo>
                <a:lnTo>
                  <a:pt x="1280" y="2537"/>
                </a:lnTo>
                <a:cubicBezTo>
                  <a:pt x="1783" y="2330"/>
                  <a:pt x="2286" y="2109"/>
                  <a:pt x="3177" y="2109"/>
                </a:cubicBezTo>
                <a:cubicBezTo>
                  <a:pt x="4068" y="2109"/>
                  <a:pt x="4571" y="2330"/>
                  <a:pt x="5074" y="2537"/>
                </a:cubicBezTo>
                <a:lnTo>
                  <a:pt x="5328" y="2537"/>
                </a:lnTo>
                <a:cubicBezTo>
                  <a:pt x="4739" y="2310"/>
                  <a:pt x="4220" y="2014"/>
                  <a:pt x="3177" y="2014"/>
                </a:cubicBezTo>
                <a:cubicBezTo>
                  <a:pt x="2134" y="2014"/>
                  <a:pt x="1616" y="2310"/>
                  <a:pt x="1026" y="2537"/>
                </a:cubicBezTo>
                <a:close/>
                <a:moveTo>
                  <a:pt x="551" y="2537"/>
                </a:moveTo>
                <a:lnTo>
                  <a:pt x="551" y="2537"/>
                </a:lnTo>
                <a:cubicBezTo>
                  <a:pt x="1357" y="2323"/>
                  <a:pt x="1850" y="1865"/>
                  <a:pt x="3177" y="1865"/>
                </a:cubicBezTo>
                <a:cubicBezTo>
                  <a:pt x="4504" y="1865"/>
                  <a:pt x="4997" y="2323"/>
                  <a:pt x="5803" y="2537"/>
                </a:cubicBezTo>
                <a:lnTo>
                  <a:pt x="6355" y="2537"/>
                </a:lnTo>
                <a:cubicBezTo>
                  <a:pt x="5856" y="2494"/>
                  <a:pt x="5499" y="2347"/>
                  <a:pt x="5126" y="2193"/>
                </a:cubicBezTo>
                <a:cubicBezTo>
                  <a:pt x="4805" y="2061"/>
                  <a:pt x="4743" y="1856"/>
                  <a:pt x="4741" y="1506"/>
                </a:cubicBezTo>
                <a:cubicBezTo>
                  <a:pt x="5184" y="1543"/>
                  <a:pt x="5285" y="2106"/>
                  <a:pt x="5819" y="2312"/>
                </a:cubicBezTo>
                <a:cubicBezTo>
                  <a:pt x="5988" y="2382"/>
                  <a:pt x="6169" y="2413"/>
                  <a:pt x="6336" y="2426"/>
                </a:cubicBezTo>
                <a:cubicBezTo>
                  <a:pt x="6245" y="2391"/>
                  <a:pt x="6158" y="2346"/>
                  <a:pt x="6076" y="2292"/>
                </a:cubicBezTo>
                <a:cubicBezTo>
                  <a:pt x="5858" y="2243"/>
                  <a:pt x="5737" y="2200"/>
                  <a:pt x="5732" y="1790"/>
                </a:cubicBezTo>
                <a:cubicBezTo>
                  <a:pt x="6266" y="1807"/>
                  <a:pt x="6287" y="2134"/>
                  <a:pt x="6885" y="2134"/>
                </a:cubicBezTo>
                <a:cubicBezTo>
                  <a:pt x="7071" y="2134"/>
                  <a:pt x="7249" y="2097"/>
                  <a:pt x="7411" y="2031"/>
                </a:cubicBezTo>
                <a:cubicBezTo>
                  <a:pt x="7310" y="2043"/>
                  <a:pt x="7212" y="2044"/>
                  <a:pt x="7084" y="2023"/>
                </a:cubicBezTo>
                <a:cubicBezTo>
                  <a:pt x="6781" y="2069"/>
                  <a:pt x="6661" y="1870"/>
                  <a:pt x="6649" y="1565"/>
                </a:cubicBezTo>
                <a:cubicBezTo>
                  <a:pt x="6966" y="1573"/>
                  <a:pt x="7084" y="1658"/>
                  <a:pt x="7328" y="1658"/>
                </a:cubicBezTo>
                <a:cubicBezTo>
                  <a:pt x="7568" y="1658"/>
                  <a:pt x="7788" y="1505"/>
                  <a:pt x="7918" y="1249"/>
                </a:cubicBezTo>
                <a:lnTo>
                  <a:pt x="7967" y="1152"/>
                </a:lnTo>
                <a:lnTo>
                  <a:pt x="7862" y="1183"/>
                </a:lnTo>
                <a:cubicBezTo>
                  <a:pt x="7585" y="1263"/>
                  <a:pt x="7308" y="1054"/>
                  <a:pt x="7308" y="767"/>
                </a:cubicBezTo>
                <a:cubicBezTo>
                  <a:pt x="7308" y="395"/>
                  <a:pt x="7610" y="93"/>
                  <a:pt x="7982" y="93"/>
                </a:cubicBezTo>
                <a:cubicBezTo>
                  <a:pt x="8353" y="93"/>
                  <a:pt x="8655" y="395"/>
                  <a:pt x="8655" y="767"/>
                </a:cubicBezTo>
                <a:cubicBezTo>
                  <a:pt x="8655" y="1678"/>
                  <a:pt x="7887" y="2431"/>
                  <a:pt x="6900" y="2537"/>
                </a:cubicBezTo>
                <a:lnTo>
                  <a:pt x="7358" y="2537"/>
                </a:lnTo>
                <a:cubicBezTo>
                  <a:pt x="7828" y="2387"/>
                  <a:pt x="8221" y="2089"/>
                  <a:pt x="8468" y="1706"/>
                </a:cubicBezTo>
                <a:lnTo>
                  <a:pt x="8779" y="2537"/>
                </a:lnTo>
                <a:lnTo>
                  <a:pt x="8880" y="2537"/>
                </a:lnTo>
                <a:lnTo>
                  <a:pt x="8531" y="1602"/>
                </a:lnTo>
                <a:cubicBezTo>
                  <a:pt x="8670" y="1350"/>
                  <a:pt x="8749" y="1067"/>
                  <a:pt x="8750" y="767"/>
                </a:cubicBezTo>
                <a:lnTo>
                  <a:pt x="8750" y="767"/>
                </a:lnTo>
                <a:lnTo>
                  <a:pt x="8750" y="766"/>
                </a:lnTo>
                <a:lnTo>
                  <a:pt x="8750" y="766"/>
                </a:lnTo>
                <a:cubicBezTo>
                  <a:pt x="8749" y="343"/>
                  <a:pt x="8405" y="0"/>
                  <a:pt x="7982" y="0"/>
                </a:cubicBezTo>
                <a:cubicBezTo>
                  <a:pt x="7558" y="0"/>
                  <a:pt x="7214" y="343"/>
                  <a:pt x="7214" y="767"/>
                </a:cubicBezTo>
                <a:cubicBezTo>
                  <a:pt x="7214" y="1073"/>
                  <a:pt x="7475" y="1317"/>
                  <a:pt x="7783" y="1293"/>
                </a:cubicBezTo>
                <a:cubicBezTo>
                  <a:pt x="7669" y="1464"/>
                  <a:pt x="7504" y="1564"/>
                  <a:pt x="7328" y="1564"/>
                </a:cubicBezTo>
                <a:cubicBezTo>
                  <a:pt x="7089" y="1564"/>
                  <a:pt x="6965" y="1470"/>
                  <a:pt x="6600" y="1470"/>
                </a:cubicBezTo>
                <a:lnTo>
                  <a:pt x="6553" y="1470"/>
                </a:lnTo>
                <a:lnTo>
                  <a:pt x="6553" y="1517"/>
                </a:lnTo>
                <a:cubicBezTo>
                  <a:pt x="6553" y="1752"/>
                  <a:pt x="6614" y="1929"/>
                  <a:pt x="6728" y="2030"/>
                </a:cubicBezTo>
                <a:cubicBezTo>
                  <a:pt x="6299" y="1976"/>
                  <a:pt x="6239" y="1694"/>
                  <a:pt x="5684" y="1694"/>
                </a:cubicBezTo>
                <a:lnTo>
                  <a:pt x="5637" y="1694"/>
                </a:lnTo>
                <a:lnTo>
                  <a:pt x="5637" y="1742"/>
                </a:lnTo>
                <a:cubicBezTo>
                  <a:pt x="5637" y="1885"/>
                  <a:pt x="5644" y="2029"/>
                  <a:pt x="5695" y="2144"/>
                </a:cubicBezTo>
                <a:cubicBezTo>
                  <a:pt x="5303" y="1896"/>
                  <a:pt x="5177" y="1410"/>
                  <a:pt x="4693" y="1410"/>
                </a:cubicBezTo>
                <a:lnTo>
                  <a:pt x="4646" y="1410"/>
                </a:lnTo>
                <a:lnTo>
                  <a:pt x="4646" y="1457"/>
                </a:lnTo>
                <a:cubicBezTo>
                  <a:pt x="4646" y="1642"/>
                  <a:pt x="4647" y="1873"/>
                  <a:pt x="4777" y="2054"/>
                </a:cubicBezTo>
                <a:cubicBezTo>
                  <a:pt x="4366" y="1899"/>
                  <a:pt x="3892" y="1770"/>
                  <a:pt x="3177" y="1770"/>
                </a:cubicBezTo>
                <a:cubicBezTo>
                  <a:pt x="2252" y="1770"/>
                  <a:pt x="1730" y="1986"/>
                  <a:pt x="1225" y="2195"/>
                </a:cubicBezTo>
                <a:cubicBezTo>
                  <a:pt x="853" y="2348"/>
                  <a:pt x="498" y="2494"/>
                  <a:pt x="0" y="2537"/>
                </a:cubicBezTo>
                <a:lnTo>
                  <a:pt x="551" y="2537"/>
                </a:lnTo>
                <a:close/>
                <a:moveTo>
                  <a:pt x="4950" y="1685"/>
                </a:moveTo>
                <a:lnTo>
                  <a:pt x="4950" y="1685"/>
                </a:lnTo>
                <a:cubicBezTo>
                  <a:pt x="4915" y="1658"/>
                  <a:pt x="4879" y="1638"/>
                  <a:pt x="4839" y="1623"/>
                </a:cubicBezTo>
                <a:cubicBezTo>
                  <a:pt x="4841" y="1641"/>
                  <a:pt x="4842" y="1658"/>
                  <a:pt x="4844" y="1675"/>
                </a:cubicBezTo>
                <a:cubicBezTo>
                  <a:pt x="4906" y="1825"/>
                  <a:pt x="4997" y="1958"/>
                  <a:pt x="5110" y="2072"/>
                </a:cubicBezTo>
                <a:cubicBezTo>
                  <a:pt x="5128" y="2079"/>
                  <a:pt x="5148" y="2087"/>
                  <a:pt x="5166" y="2095"/>
                </a:cubicBezTo>
                <a:cubicBezTo>
                  <a:pt x="5255" y="2131"/>
                  <a:pt x="5343" y="2168"/>
                  <a:pt x="5432" y="2202"/>
                </a:cubicBezTo>
                <a:cubicBezTo>
                  <a:pt x="5223" y="2082"/>
                  <a:pt x="5052" y="1903"/>
                  <a:pt x="4950" y="1685"/>
                </a:cubicBezTo>
                <a:close/>
                <a:moveTo>
                  <a:pt x="6017" y="1963"/>
                </a:moveTo>
                <a:lnTo>
                  <a:pt x="6017" y="1963"/>
                </a:lnTo>
                <a:cubicBezTo>
                  <a:pt x="6008" y="1955"/>
                  <a:pt x="5995" y="1942"/>
                  <a:pt x="5981" y="1926"/>
                </a:cubicBezTo>
                <a:cubicBezTo>
                  <a:pt x="5936" y="1912"/>
                  <a:pt x="5888" y="1900"/>
                  <a:pt x="5831" y="1893"/>
                </a:cubicBezTo>
                <a:cubicBezTo>
                  <a:pt x="5831" y="1893"/>
                  <a:pt x="5831" y="1894"/>
                  <a:pt x="5831" y="1894"/>
                </a:cubicBezTo>
                <a:cubicBezTo>
                  <a:pt x="5882" y="1965"/>
                  <a:pt x="5942" y="2022"/>
                  <a:pt x="5952" y="2032"/>
                </a:cubicBezTo>
                <a:cubicBezTo>
                  <a:pt x="6348" y="2409"/>
                  <a:pt x="6915" y="2499"/>
                  <a:pt x="7471" y="2260"/>
                </a:cubicBezTo>
                <a:cubicBezTo>
                  <a:pt x="8092" y="1994"/>
                  <a:pt x="8509" y="1394"/>
                  <a:pt x="8509" y="766"/>
                </a:cubicBezTo>
                <a:cubicBezTo>
                  <a:pt x="8509" y="476"/>
                  <a:pt x="8273" y="239"/>
                  <a:pt x="7982" y="239"/>
                </a:cubicBezTo>
                <a:cubicBezTo>
                  <a:pt x="7691" y="239"/>
                  <a:pt x="7454" y="476"/>
                  <a:pt x="7454" y="767"/>
                </a:cubicBezTo>
                <a:cubicBezTo>
                  <a:pt x="7454" y="925"/>
                  <a:pt x="7583" y="1054"/>
                  <a:pt x="7741" y="1054"/>
                </a:cubicBezTo>
                <a:cubicBezTo>
                  <a:pt x="7900" y="1054"/>
                  <a:pt x="8029" y="925"/>
                  <a:pt x="8029" y="767"/>
                </a:cubicBezTo>
                <a:lnTo>
                  <a:pt x="8029" y="719"/>
                </a:lnTo>
                <a:lnTo>
                  <a:pt x="7934" y="719"/>
                </a:lnTo>
                <a:lnTo>
                  <a:pt x="7934" y="767"/>
                </a:lnTo>
                <a:cubicBezTo>
                  <a:pt x="7934" y="873"/>
                  <a:pt x="7848" y="959"/>
                  <a:pt x="7741" y="959"/>
                </a:cubicBezTo>
                <a:cubicBezTo>
                  <a:pt x="7635" y="959"/>
                  <a:pt x="7548" y="873"/>
                  <a:pt x="7548" y="767"/>
                </a:cubicBezTo>
                <a:cubicBezTo>
                  <a:pt x="7548" y="528"/>
                  <a:pt x="7743" y="333"/>
                  <a:pt x="7982" y="333"/>
                </a:cubicBezTo>
                <a:cubicBezTo>
                  <a:pt x="8220" y="333"/>
                  <a:pt x="8415" y="528"/>
                  <a:pt x="8415" y="767"/>
                </a:cubicBezTo>
                <a:cubicBezTo>
                  <a:pt x="8415" y="1356"/>
                  <a:pt x="8021" y="1922"/>
                  <a:pt x="7434" y="2173"/>
                </a:cubicBezTo>
                <a:cubicBezTo>
                  <a:pt x="6918" y="2395"/>
                  <a:pt x="6389" y="2316"/>
                  <a:pt x="6017" y="1963"/>
                </a:cubicBezTo>
                <a:close/>
                <a:moveTo>
                  <a:pt x="7767" y="1646"/>
                </a:moveTo>
                <a:lnTo>
                  <a:pt x="7767" y="1646"/>
                </a:lnTo>
                <a:cubicBezTo>
                  <a:pt x="7417" y="1903"/>
                  <a:pt x="6998" y="1798"/>
                  <a:pt x="6788" y="1670"/>
                </a:cubicBezTo>
                <a:cubicBezTo>
                  <a:pt x="6776" y="1669"/>
                  <a:pt x="6765" y="1667"/>
                  <a:pt x="6753" y="1666"/>
                </a:cubicBezTo>
                <a:cubicBezTo>
                  <a:pt x="6760" y="1707"/>
                  <a:pt x="6769" y="1743"/>
                  <a:pt x="6782" y="1775"/>
                </a:cubicBezTo>
                <a:cubicBezTo>
                  <a:pt x="7085" y="1938"/>
                  <a:pt x="7503" y="1957"/>
                  <a:pt x="7823" y="1723"/>
                </a:cubicBezTo>
                <a:cubicBezTo>
                  <a:pt x="8102" y="1518"/>
                  <a:pt x="8269" y="1160"/>
                  <a:pt x="8269" y="767"/>
                </a:cubicBezTo>
                <a:cubicBezTo>
                  <a:pt x="8269" y="608"/>
                  <a:pt x="8140" y="479"/>
                  <a:pt x="7982" y="479"/>
                </a:cubicBezTo>
                <a:cubicBezTo>
                  <a:pt x="7823" y="479"/>
                  <a:pt x="7694" y="608"/>
                  <a:pt x="7694" y="767"/>
                </a:cubicBezTo>
                <a:lnTo>
                  <a:pt x="7694" y="814"/>
                </a:lnTo>
                <a:lnTo>
                  <a:pt x="7789" y="814"/>
                </a:lnTo>
                <a:lnTo>
                  <a:pt x="7789" y="767"/>
                </a:lnTo>
                <a:cubicBezTo>
                  <a:pt x="7789" y="660"/>
                  <a:pt x="7875" y="574"/>
                  <a:pt x="7982" y="574"/>
                </a:cubicBezTo>
                <a:cubicBezTo>
                  <a:pt x="8088" y="574"/>
                  <a:pt x="8174" y="660"/>
                  <a:pt x="8174" y="767"/>
                </a:cubicBezTo>
                <a:cubicBezTo>
                  <a:pt x="8174" y="1130"/>
                  <a:pt x="8022" y="1459"/>
                  <a:pt x="7767" y="1646"/>
                </a:cubicBezTo>
                <a:close/>
                <a:moveTo>
                  <a:pt x="1668" y="2537"/>
                </a:moveTo>
                <a:lnTo>
                  <a:pt x="1668" y="2537"/>
                </a:lnTo>
                <a:lnTo>
                  <a:pt x="1950" y="2537"/>
                </a:lnTo>
                <a:cubicBezTo>
                  <a:pt x="2282" y="2429"/>
                  <a:pt x="2664" y="2349"/>
                  <a:pt x="3177" y="2349"/>
                </a:cubicBezTo>
                <a:cubicBezTo>
                  <a:pt x="3690" y="2349"/>
                  <a:pt x="4072" y="2429"/>
                  <a:pt x="4404" y="2537"/>
                </a:cubicBezTo>
                <a:lnTo>
                  <a:pt x="4686" y="2537"/>
                </a:lnTo>
                <a:cubicBezTo>
                  <a:pt x="4288" y="2384"/>
                  <a:pt x="3842" y="2254"/>
                  <a:pt x="3177" y="2254"/>
                </a:cubicBezTo>
                <a:cubicBezTo>
                  <a:pt x="2512" y="2254"/>
                  <a:pt x="2067" y="2384"/>
                  <a:pt x="1668" y="2537"/>
                </a:cubicBezTo>
                <a:close/>
                <a:moveTo>
                  <a:pt x="8317" y="2129"/>
                </a:moveTo>
                <a:lnTo>
                  <a:pt x="8317" y="2129"/>
                </a:lnTo>
                <a:lnTo>
                  <a:pt x="8485" y="2537"/>
                </a:lnTo>
                <a:lnTo>
                  <a:pt x="8383" y="2537"/>
                </a:lnTo>
                <a:lnTo>
                  <a:pt x="8281" y="2291"/>
                </a:lnTo>
                <a:cubicBezTo>
                  <a:pt x="8177" y="2384"/>
                  <a:pt x="8065" y="2466"/>
                  <a:pt x="7946" y="2537"/>
                </a:cubicBezTo>
                <a:lnTo>
                  <a:pt x="7748" y="2537"/>
                </a:lnTo>
                <a:cubicBezTo>
                  <a:pt x="7947" y="2434"/>
                  <a:pt x="8137" y="2298"/>
                  <a:pt x="8317" y="2129"/>
                </a:cubicBezTo>
                <a:close/>
              </a:path>
            </a:pathLst>
          </a:custGeom>
          <a:solidFill>
            <a:srgbClr val="006FC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35"/>
          <p:cNvSpPr txBox="1"/>
          <p:nvPr/>
        </p:nvSpPr>
        <p:spPr>
          <a:xfrm>
            <a:off x="457200" y="1240530"/>
            <a:ext cx="3978275" cy="5455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  <p:pic>
        <p:nvPicPr>
          <p:cNvPr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9318" y="4531770"/>
            <a:ext cx="2002530" cy="34793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" type="body"/>
          </p:nvPr>
        </p:nvSpPr>
        <p:spPr>
          <a:xfrm>
            <a:off x="457199" y="1914259"/>
            <a:ext cx="3978275" cy="2516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000">
                <a:solidFill>
                  <a:schemeClr val="lt2"/>
                </a:solidFill>
              </a:defRPr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▪"/>
              <a:defRPr sz="1000">
                <a:solidFill>
                  <a:schemeClr val="lt2"/>
                </a:solidFill>
              </a:defRPr>
            </a:lvl2pPr>
            <a:lvl3pPr indent="-2921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–"/>
              <a:defRPr sz="1000">
                <a:solidFill>
                  <a:schemeClr val="lt2"/>
                </a:solidFill>
              </a:defRPr>
            </a:lvl3pPr>
            <a:lvl4pPr indent="-2921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–"/>
              <a:defRPr sz="1000">
                <a:solidFill>
                  <a:schemeClr val="lt2"/>
                </a:solidFill>
              </a:defRPr>
            </a:lvl4pPr>
            <a:lvl5pPr indent="-2921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–"/>
              <a:defRPr sz="1000">
                <a:solidFill>
                  <a:schemeClr val="lt2"/>
                </a:solidFill>
              </a:defRPr>
            </a:lvl5pPr>
            <a:lvl6pPr indent="-2921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–"/>
              <a:defRPr sz="1000">
                <a:solidFill>
                  <a:schemeClr val="lt2"/>
                </a:solidFill>
              </a:defRPr>
            </a:lvl6pPr>
            <a:lvl7pPr indent="-2921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–"/>
              <a:defRPr sz="1000">
                <a:solidFill>
                  <a:schemeClr val="lt2"/>
                </a:solidFill>
              </a:defRPr>
            </a:lvl7pPr>
            <a:lvl8pPr indent="-2921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–"/>
              <a:defRPr sz="1000">
                <a:solidFill>
                  <a:schemeClr val="lt2"/>
                </a:solidFill>
              </a:defRPr>
            </a:lvl8pPr>
            <a:lvl9pPr indent="-2921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–"/>
              <a:defRPr sz="10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46" name="Google Shape;146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9255" y="4430395"/>
            <a:ext cx="550683" cy="550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 txBox="1"/>
          <p:nvPr>
            <p:ph idx="1" type="body"/>
          </p:nvPr>
        </p:nvSpPr>
        <p:spPr>
          <a:xfrm>
            <a:off x="457200" y="1234440"/>
            <a:ext cx="82296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AutoNum type="arabicPeriod"/>
              <a:defRPr/>
            </a:lvl1pPr>
            <a:lvl2pPr indent="-3048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2pPr>
            <a:lvl3pPr indent="-3048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3pPr>
            <a:lvl4pPr indent="-3048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4pPr>
            <a:lvl5pPr indent="-3048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5pPr>
            <a:lvl6pPr indent="-3048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6pPr>
            <a:lvl7pPr indent="-3048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7pPr>
            <a:lvl8pPr indent="-3048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8pPr>
            <a:lvl9pPr indent="-3048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14"/>
          <p:cNvSpPr txBox="1"/>
          <p:nvPr>
            <p:ph idx="2" type="subTitle"/>
          </p:nvPr>
        </p:nvSpPr>
        <p:spPr>
          <a:xfrm>
            <a:off x="457200" y="821096"/>
            <a:ext cx="8229600" cy="274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" name="Google Shape;31;p14"/>
          <p:cNvSpPr txBox="1"/>
          <p:nvPr>
            <p:ph type="title"/>
          </p:nvPr>
        </p:nvSpPr>
        <p:spPr>
          <a:xfrm>
            <a:off x="457200" y="411481"/>
            <a:ext cx="8229600" cy="4096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3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with Subtitle">
  <p:cSld name="One Column with Subtitle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5"/>
          <p:cNvSpPr txBox="1"/>
          <p:nvPr>
            <p:ph idx="1" type="body"/>
          </p:nvPr>
        </p:nvSpPr>
        <p:spPr>
          <a:xfrm>
            <a:off x="457200" y="1234440"/>
            <a:ext cx="82296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15"/>
          <p:cNvSpPr txBox="1"/>
          <p:nvPr>
            <p:ph idx="2" type="subTitle"/>
          </p:nvPr>
        </p:nvSpPr>
        <p:spPr>
          <a:xfrm>
            <a:off x="457200" y="821096"/>
            <a:ext cx="8229600" cy="274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15"/>
          <p:cNvSpPr txBox="1"/>
          <p:nvPr>
            <p:ph type="title"/>
          </p:nvPr>
        </p:nvSpPr>
        <p:spPr>
          <a:xfrm>
            <a:off x="457200" y="411481"/>
            <a:ext cx="8229600" cy="4096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3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>
  <p:cSld name="Two Colum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6"/>
          <p:cNvSpPr txBox="1"/>
          <p:nvPr>
            <p:ph type="title"/>
          </p:nvPr>
        </p:nvSpPr>
        <p:spPr>
          <a:xfrm>
            <a:off x="457200" y="411480"/>
            <a:ext cx="8229600" cy="683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" type="body"/>
          </p:nvPr>
        </p:nvSpPr>
        <p:spPr>
          <a:xfrm>
            <a:off x="457201" y="1231900"/>
            <a:ext cx="3977482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2" type="body"/>
          </p:nvPr>
        </p:nvSpPr>
        <p:spPr>
          <a:xfrm>
            <a:off x="4709318" y="1231900"/>
            <a:ext cx="3977481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" name="Google Shape;44;p16"/>
          <p:cNvSpPr txBox="1"/>
          <p:nvPr>
            <p:ph idx="3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ith Subtitle">
  <p:cSld name="Two Column with Subtitle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457200" y="411480"/>
            <a:ext cx="8229600" cy="4096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" type="body"/>
          </p:nvPr>
        </p:nvSpPr>
        <p:spPr>
          <a:xfrm>
            <a:off x="457201" y="1231900"/>
            <a:ext cx="3977482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2" type="body"/>
          </p:nvPr>
        </p:nvSpPr>
        <p:spPr>
          <a:xfrm>
            <a:off x="4709318" y="1231900"/>
            <a:ext cx="3977481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17"/>
          <p:cNvSpPr txBox="1"/>
          <p:nvPr>
            <p:ph idx="3" type="subTitle"/>
          </p:nvPr>
        </p:nvSpPr>
        <p:spPr>
          <a:xfrm>
            <a:off x="457200" y="821096"/>
            <a:ext cx="8229600" cy="274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7"/>
          <p:cNvSpPr txBox="1"/>
          <p:nvPr>
            <p:ph idx="4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>
  <p:cSld name="Three Column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8"/>
          <p:cNvSpPr txBox="1"/>
          <p:nvPr>
            <p:ph type="title"/>
          </p:nvPr>
        </p:nvSpPr>
        <p:spPr>
          <a:xfrm>
            <a:off x="457200" y="411480"/>
            <a:ext cx="8229600" cy="683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8"/>
          <p:cNvSpPr txBox="1"/>
          <p:nvPr>
            <p:ph idx="1" type="body"/>
          </p:nvPr>
        </p:nvSpPr>
        <p:spPr>
          <a:xfrm>
            <a:off x="457201" y="1231900"/>
            <a:ext cx="2561632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55" name="Google Shape;55;p18"/>
          <p:cNvSpPr txBox="1"/>
          <p:nvPr>
            <p:ph idx="2" type="body"/>
          </p:nvPr>
        </p:nvSpPr>
        <p:spPr>
          <a:xfrm>
            <a:off x="3291184" y="1231900"/>
            <a:ext cx="2561632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" name="Google Shape;57;p18"/>
          <p:cNvSpPr txBox="1"/>
          <p:nvPr>
            <p:ph idx="3" type="body"/>
          </p:nvPr>
        </p:nvSpPr>
        <p:spPr>
          <a:xfrm>
            <a:off x="6125166" y="1231900"/>
            <a:ext cx="2561633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58" name="Google Shape;58;p18"/>
          <p:cNvSpPr txBox="1"/>
          <p:nvPr>
            <p:ph idx="4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ith Subtitle">
  <p:cSld name="Three Column with Subtitl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9"/>
          <p:cNvSpPr txBox="1"/>
          <p:nvPr>
            <p:ph type="title"/>
          </p:nvPr>
        </p:nvSpPr>
        <p:spPr>
          <a:xfrm>
            <a:off x="457200" y="411481"/>
            <a:ext cx="8229600" cy="4096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9"/>
          <p:cNvSpPr txBox="1"/>
          <p:nvPr>
            <p:ph idx="1" type="body"/>
          </p:nvPr>
        </p:nvSpPr>
        <p:spPr>
          <a:xfrm>
            <a:off x="457201" y="1231900"/>
            <a:ext cx="2561632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62" name="Google Shape;62;p19"/>
          <p:cNvSpPr txBox="1"/>
          <p:nvPr>
            <p:ph idx="2" type="body"/>
          </p:nvPr>
        </p:nvSpPr>
        <p:spPr>
          <a:xfrm>
            <a:off x="3291184" y="1231900"/>
            <a:ext cx="2561632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63" name="Google Shape;63;p19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" name="Google Shape;64;p19"/>
          <p:cNvSpPr txBox="1"/>
          <p:nvPr>
            <p:ph idx="3" type="body"/>
          </p:nvPr>
        </p:nvSpPr>
        <p:spPr>
          <a:xfrm>
            <a:off x="6125166" y="1231900"/>
            <a:ext cx="2561633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65" name="Google Shape;65;p19"/>
          <p:cNvSpPr txBox="1"/>
          <p:nvPr>
            <p:ph idx="4" type="subTitle"/>
          </p:nvPr>
        </p:nvSpPr>
        <p:spPr>
          <a:xfrm>
            <a:off x="457200" y="821096"/>
            <a:ext cx="8229600" cy="274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5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Left">
  <p:cSld name="Sidebar Lef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 txBox="1"/>
          <p:nvPr>
            <p:ph type="title"/>
          </p:nvPr>
        </p:nvSpPr>
        <p:spPr>
          <a:xfrm>
            <a:off x="457200" y="411480"/>
            <a:ext cx="8229600" cy="683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7201" y="1231900"/>
            <a:ext cx="2560637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2" type="body"/>
          </p:nvPr>
        </p:nvSpPr>
        <p:spPr>
          <a:xfrm>
            <a:off x="3292476" y="1231900"/>
            <a:ext cx="5394324" cy="32035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6576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60"/>
              <a:buChar char="▪"/>
              <a:defRPr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2" name="Google Shape;72;p20"/>
          <p:cNvSpPr txBox="1"/>
          <p:nvPr>
            <p:ph idx="3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500"/>
            </a:lvl1pPr>
            <a:lvl2pPr indent="-34290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indent="-342900" lvl="5" marL="27432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7pPr>
            <a:lvl8pPr indent="-342900" lvl="7" marL="36576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4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/>
          <p:nvPr/>
        </p:nvSpPr>
        <p:spPr>
          <a:xfrm>
            <a:off x="4315968" y="3930650"/>
            <a:ext cx="4235450" cy="1212850"/>
          </a:xfrm>
          <a:custGeom>
            <a:rect b="b" l="l" r="r" t="t"/>
            <a:pathLst>
              <a:path extrusionOk="0" h="2537" w="8880">
                <a:moveTo>
                  <a:pt x="1026" y="2537"/>
                </a:moveTo>
                <a:lnTo>
                  <a:pt x="1026" y="2537"/>
                </a:lnTo>
                <a:lnTo>
                  <a:pt x="1280" y="2537"/>
                </a:lnTo>
                <a:cubicBezTo>
                  <a:pt x="1783" y="2330"/>
                  <a:pt x="2286" y="2109"/>
                  <a:pt x="3177" y="2109"/>
                </a:cubicBezTo>
                <a:cubicBezTo>
                  <a:pt x="4068" y="2109"/>
                  <a:pt x="4571" y="2330"/>
                  <a:pt x="5074" y="2537"/>
                </a:cubicBezTo>
                <a:lnTo>
                  <a:pt x="5328" y="2537"/>
                </a:lnTo>
                <a:cubicBezTo>
                  <a:pt x="4739" y="2310"/>
                  <a:pt x="4220" y="2014"/>
                  <a:pt x="3177" y="2014"/>
                </a:cubicBezTo>
                <a:cubicBezTo>
                  <a:pt x="2134" y="2014"/>
                  <a:pt x="1616" y="2310"/>
                  <a:pt x="1026" y="2537"/>
                </a:cubicBezTo>
                <a:close/>
                <a:moveTo>
                  <a:pt x="551" y="2537"/>
                </a:moveTo>
                <a:lnTo>
                  <a:pt x="551" y="2537"/>
                </a:lnTo>
                <a:cubicBezTo>
                  <a:pt x="1357" y="2323"/>
                  <a:pt x="1850" y="1865"/>
                  <a:pt x="3177" y="1865"/>
                </a:cubicBezTo>
                <a:cubicBezTo>
                  <a:pt x="4504" y="1865"/>
                  <a:pt x="4997" y="2323"/>
                  <a:pt x="5803" y="2537"/>
                </a:cubicBezTo>
                <a:lnTo>
                  <a:pt x="6355" y="2537"/>
                </a:lnTo>
                <a:cubicBezTo>
                  <a:pt x="5856" y="2494"/>
                  <a:pt x="5499" y="2347"/>
                  <a:pt x="5126" y="2193"/>
                </a:cubicBezTo>
                <a:cubicBezTo>
                  <a:pt x="4805" y="2061"/>
                  <a:pt x="4743" y="1856"/>
                  <a:pt x="4741" y="1506"/>
                </a:cubicBezTo>
                <a:cubicBezTo>
                  <a:pt x="5184" y="1543"/>
                  <a:pt x="5285" y="2106"/>
                  <a:pt x="5819" y="2312"/>
                </a:cubicBezTo>
                <a:cubicBezTo>
                  <a:pt x="5988" y="2382"/>
                  <a:pt x="6169" y="2413"/>
                  <a:pt x="6336" y="2426"/>
                </a:cubicBezTo>
                <a:cubicBezTo>
                  <a:pt x="6245" y="2391"/>
                  <a:pt x="6158" y="2346"/>
                  <a:pt x="6076" y="2292"/>
                </a:cubicBezTo>
                <a:cubicBezTo>
                  <a:pt x="5858" y="2243"/>
                  <a:pt x="5737" y="2200"/>
                  <a:pt x="5732" y="1790"/>
                </a:cubicBezTo>
                <a:cubicBezTo>
                  <a:pt x="6266" y="1807"/>
                  <a:pt x="6287" y="2134"/>
                  <a:pt x="6885" y="2134"/>
                </a:cubicBezTo>
                <a:cubicBezTo>
                  <a:pt x="7071" y="2134"/>
                  <a:pt x="7249" y="2097"/>
                  <a:pt x="7411" y="2031"/>
                </a:cubicBezTo>
                <a:cubicBezTo>
                  <a:pt x="7310" y="2043"/>
                  <a:pt x="7212" y="2044"/>
                  <a:pt x="7084" y="2023"/>
                </a:cubicBezTo>
                <a:cubicBezTo>
                  <a:pt x="6781" y="2069"/>
                  <a:pt x="6661" y="1870"/>
                  <a:pt x="6649" y="1565"/>
                </a:cubicBezTo>
                <a:cubicBezTo>
                  <a:pt x="6966" y="1573"/>
                  <a:pt x="7084" y="1658"/>
                  <a:pt x="7328" y="1658"/>
                </a:cubicBezTo>
                <a:cubicBezTo>
                  <a:pt x="7568" y="1658"/>
                  <a:pt x="7788" y="1505"/>
                  <a:pt x="7918" y="1249"/>
                </a:cubicBezTo>
                <a:lnTo>
                  <a:pt x="7967" y="1152"/>
                </a:lnTo>
                <a:lnTo>
                  <a:pt x="7862" y="1183"/>
                </a:lnTo>
                <a:cubicBezTo>
                  <a:pt x="7585" y="1263"/>
                  <a:pt x="7308" y="1054"/>
                  <a:pt x="7308" y="767"/>
                </a:cubicBezTo>
                <a:cubicBezTo>
                  <a:pt x="7308" y="395"/>
                  <a:pt x="7610" y="93"/>
                  <a:pt x="7982" y="93"/>
                </a:cubicBezTo>
                <a:cubicBezTo>
                  <a:pt x="8353" y="93"/>
                  <a:pt x="8655" y="395"/>
                  <a:pt x="8655" y="767"/>
                </a:cubicBezTo>
                <a:cubicBezTo>
                  <a:pt x="8655" y="1678"/>
                  <a:pt x="7887" y="2431"/>
                  <a:pt x="6900" y="2537"/>
                </a:cubicBezTo>
                <a:lnTo>
                  <a:pt x="7358" y="2537"/>
                </a:lnTo>
                <a:cubicBezTo>
                  <a:pt x="7828" y="2387"/>
                  <a:pt x="8221" y="2089"/>
                  <a:pt x="8468" y="1706"/>
                </a:cubicBezTo>
                <a:lnTo>
                  <a:pt x="8779" y="2537"/>
                </a:lnTo>
                <a:lnTo>
                  <a:pt x="8880" y="2537"/>
                </a:lnTo>
                <a:lnTo>
                  <a:pt x="8531" y="1602"/>
                </a:lnTo>
                <a:cubicBezTo>
                  <a:pt x="8670" y="1350"/>
                  <a:pt x="8749" y="1067"/>
                  <a:pt x="8750" y="767"/>
                </a:cubicBezTo>
                <a:lnTo>
                  <a:pt x="8750" y="767"/>
                </a:lnTo>
                <a:lnTo>
                  <a:pt x="8750" y="766"/>
                </a:lnTo>
                <a:lnTo>
                  <a:pt x="8750" y="766"/>
                </a:lnTo>
                <a:cubicBezTo>
                  <a:pt x="8749" y="343"/>
                  <a:pt x="8405" y="0"/>
                  <a:pt x="7982" y="0"/>
                </a:cubicBezTo>
                <a:cubicBezTo>
                  <a:pt x="7558" y="0"/>
                  <a:pt x="7214" y="343"/>
                  <a:pt x="7214" y="767"/>
                </a:cubicBezTo>
                <a:cubicBezTo>
                  <a:pt x="7214" y="1073"/>
                  <a:pt x="7475" y="1317"/>
                  <a:pt x="7783" y="1293"/>
                </a:cubicBezTo>
                <a:cubicBezTo>
                  <a:pt x="7669" y="1464"/>
                  <a:pt x="7504" y="1564"/>
                  <a:pt x="7328" y="1564"/>
                </a:cubicBezTo>
                <a:cubicBezTo>
                  <a:pt x="7089" y="1564"/>
                  <a:pt x="6965" y="1470"/>
                  <a:pt x="6600" y="1470"/>
                </a:cubicBezTo>
                <a:lnTo>
                  <a:pt x="6553" y="1470"/>
                </a:lnTo>
                <a:lnTo>
                  <a:pt x="6553" y="1517"/>
                </a:lnTo>
                <a:cubicBezTo>
                  <a:pt x="6553" y="1752"/>
                  <a:pt x="6614" y="1929"/>
                  <a:pt x="6728" y="2030"/>
                </a:cubicBezTo>
                <a:cubicBezTo>
                  <a:pt x="6299" y="1976"/>
                  <a:pt x="6239" y="1694"/>
                  <a:pt x="5684" y="1694"/>
                </a:cubicBezTo>
                <a:lnTo>
                  <a:pt x="5637" y="1694"/>
                </a:lnTo>
                <a:lnTo>
                  <a:pt x="5637" y="1742"/>
                </a:lnTo>
                <a:cubicBezTo>
                  <a:pt x="5637" y="1885"/>
                  <a:pt x="5644" y="2029"/>
                  <a:pt x="5695" y="2144"/>
                </a:cubicBezTo>
                <a:cubicBezTo>
                  <a:pt x="5303" y="1896"/>
                  <a:pt x="5177" y="1410"/>
                  <a:pt x="4693" y="1410"/>
                </a:cubicBezTo>
                <a:lnTo>
                  <a:pt x="4646" y="1410"/>
                </a:lnTo>
                <a:lnTo>
                  <a:pt x="4646" y="1457"/>
                </a:lnTo>
                <a:cubicBezTo>
                  <a:pt x="4646" y="1642"/>
                  <a:pt x="4647" y="1873"/>
                  <a:pt x="4777" y="2054"/>
                </a:cubicBezTo>
                <a:cubicBezTo>
                  <a:pt x="4366" y="1899"/>
                  <a:pt x="3892" y="1770"/>
                  <a:pt x="3177" y="1770"/>
                </a:cubicBezTo>
                <a:cubicBezTo>
                  <a:pt x="2252" y="1770"/>
                  <a:pt x="1730" y="1986"/>
                  <a:pt x="1225" y="2195"/>
                </a:cubicBezTo>
                <a:cubicBezTo>
                  <a:pt x="853" y="2348"/>
                  <a:pt x="498" y="2494"/>
                  <a:pt x="0" y="2537"/>
                </a:cubicBezTo>
                <a:lnTo>
                  <a:pt x="551" y="2537"/>
                </a:lnTo>
                <a:close/>
                <a:moveTo>
                  <a:pt x="4950" y="1685"/>
                </a:moveTo>
                <a:lnTo>
                  <a:pt x="4950" y="1685"/>
                </a:lnTo>
                <a:cubicBezTo>
                  <a:pt x="4915" y="1658"/>
                  <a:pt x="4879" y="1638"/>
                  <a:pt x="4839" y="1623"/>
                </a:cubicBezTo>
                <a:cubicBezTo>
                  <a:pt x="4841" y="1641"/>
                  <a:pt x="4842" y="1658"/>
                  <a:pt x="4844" y="1675"/>
                </a:cubicBezTo>
                <a:cubicBezTo>
                  <a:pt x="4906" y="1825"/>
                  <a:pt x="4997" y="1958"/>
                  <a:pt x="5110" y="2072"/>
                </a:cubicBezTo>
                <a:cubicBezTo>
                  <a:pt x="5128" y="2079"/>
                  <a:pt x="5148" y="2087"/>
                  <a:pt x="5166" y="2095"/>
                </a:cubicBezTo>
                <a:cubicBezTo>
                  <a:pt x="5255" y="2131"/>
                  <a:pt x="5343" y="2168"/>
                  <a:pt x="5432" y="2202"/>
                </a:cubicBezTo>
                <a:cubicBezTo>
                  <a:pt x="5223" y="2082"/>
                  <a:pt x="5052" y="1903"/>
                  <a:pt x="4950" y="1685"/>
                </a:cubicBezTo>
                <a:close/>
                <a:moveTo>
                  <a:pt x="6017" y="1963"/>
                </a:moveTo>
                <a:lnTo>
                  <a:pt x="6017" y="1963"/>
                </a:lnTo>
                <a:cubicBezTo>
                  <a:pt x="6008" y="1955"/>
                  <a:pt x="5995" y="1942"/>
                  <a:pt x="5981" y="1926"/>
                </a:cubicBezTo>
                <a:cubicBezTo>
                  <a:pt x="5936" y="1912"/>
                  <a:pt x="5888" y="1900"/>
                  <a:pt x="5831" y="1893"/>
                </a:cubicBezTo>
                <a:cubicBezTo>
                  <a:pt x="5831" y="1893"/>
                  <a:pt x="5831" y="1894"/>
                  <a:pt x="5831" y="1894"/>
                </a:cubicBezTo>
                <a:cubicBezTo>
                  <a:pt x="5882" y="1965"/>
                  <a:pt x="5942" y="2022"/>
                  <a:pt x="5952" y="2032"/>
                </a:cubicBezTo>
                <a:cubicBezTo>
                  <a:pt x="6348" y="2409"/>
                  <a:pt x="6915" y="2499"/>
                  <a:pt x="7471" y="2260"/>
                </a:cubicBezTo>
                <a:cubicBezTo>
                  <a:pt x="8092" y="1994"/>
                  <a:pt x="8509" y="1394"/>
                  <a:pt x="8509" y="766"/>
                </a:cubicBezTo>
                <a:cubicBezTo>
                  <a:pt x="8509" y="476"/>
                  <a:pt x="8273" y="239"/>
                  <a:pt x="7982" y="239"/>
                </a:cubicBezTo>
                <a:cubicBezTo>
                  <a:pt x="7691" y="239"/>
                  <a:pt x="7454" y="476"/>
                  <a:pt x="7454" y="767"/>
                </a:cubicBezTo>
                <a:cubicBezTo>
                  <a:pt x="7454" y="925"/>
                  <a:pt x="7583" y="1054"/>
                  <a:pt x="7741" y="1054"/>
                </a:cubicBezTo>
                <a:cubicBezTo>
                  <a:pt x="7900" y="1054"/>
                  <a:pt x="8029" y="925"/>
                  <a:pt x="8029" y="767"/>
                </a:cubicBezTo>
                <a:lnTo>
                  <a:pt x="8029" y="719"/>
                </a:lnTo>
                <a:lnTo>
                  <a:pt x="7934" y="719"/>
                </a:lnTo>
                <a:lnTo>
                  <a:pt x="7934" y="767"/>
                </a:lnTo>
                <a:cubicBezTo>
                  <a:pt x="7934" y="873"/>
                  <a:pt x="7848" y="959"/>
                  <a:pt x="7741" y="959"/>
                </a:cubicBezTo>
                <a:cubicBezTo>
                  <a:pt x="7635" y="959"/>
                  <a:pt x="7548" y="873"/>
                  <a:pt x="7548" y="767"/>
                </a:cubicBezTo>
                <a:cubicBezTo>
                  <a:pt x="7548" y="528"/>
                  <a:pt x="7743" y="333"/>
                  <a:pt x="7982" y="333"/>
                </a:cubicBezTo>
                <a:cubicBezTo>
                  <a:pt x="8220" y="333"/>
                  <a:pt x="8415" y="528"/>
                  <a:pt x="8415" y="767"/>
                </a:cubicBezTo>
                <a:cubicBezTo>
                  <a:pt x="8415" y="1356"/>
                  <a:pt x="8021" y="1922"/>
                  <a:pt x="7434" y="2173"/>
                </a:cubicBezTo>
                <a:cubicBezTo>
                  <a:pt x="6918" y="2395"/>
                  <a:pt x="6389" y="2316"/>
                  <a:pt x="6017" y="1963"/>
                </a:cubicBezTo>
                <a:close/>
                <a:moveTo>
                  <a:pt x="7767" y="1646"/>
                </a:moveTo>
                <a:lnTo>
                  <a:pt x="7767" y="1646"/>
                </a:lnTo>
                <a:cubicBezTo>
                  <a:pt x="7417" y="1903"/>
                  <a:pt x="6998" y="1798"/>
                  <a:pt x="6788" y="1670"/>
                </a:cubicBezTo>
                <a:cubicBezTo>
                  <a:pt x="6776" y="1669"/>
                  <a:pt x="6765" y="1667"/>
                  <a:pt x="6753" y="1666"/>
                </a:cubicBezTo>
                <a:cubicBezTo>
                  <a:pt x="6760" y="1707"/>
                  <a:pt x="6769" y="1743"/>
                  <a:pt x="6782" y="1775"/>
                </a:cubicBezTo>
                <a:cubicBezTo>
                  <a:pt x="7085" y="1938"/>
                  <a:pt x="7503" y="1957"/>
                  <a:pt x="7823" y="1723"/>
                </a:cubicBezTo>
                <a:cubicBezTo>
                  <a:pt x="8102" y="1518"/>
                  <a:pt x="8269" y="1160"/>
                  <a:pt x="8269" y="767"/>
                </a:cubicBezTo>
                <a:cubicBezTo>
                  <a:pt x="8269" y="608"/>
                  <a:pt x="8140" y="479"/>
                  <a:pt x="7982" y="479"/>
                </a:cubicBezTo>
                <a:cubicBezTo>
                  <a:pt x="7823" y="479"/>
                  <a:pt x="7694" y="608"/>
                  <a:pt x="7694" y="767"/>
                </a:cubicBezTo>
                <a:lnTo>
                  <a:pt x="7694" y="814"/>
                </a:lnTo>
                <a:lnTo>
                  <a:pt x="7789" y="814"/>
                </a:lnTo>
                <a:lnTo>
                  <a:pt x="7789" y="767"/>
                </a:lnTo>
                <a:cubicBezTo>
                  <a:pt x="7789" y="660"/>
                  <a:pt x="7875" y="574"/>
                  <a:pt x="7982" y="574"/>
                </a:cubicBezTo>
                <a:cubicBezTo>
                  <a:pt x="8088" y="574"/>
                  <a:pt x="8174" y="660"/>
                  <a:pt x="8174" y="767"/>
                </a:cubicBezTo>
                <a:cubicBezTo>
                  <a:pt x="8174" y="1130"/>
                  <a:pt x="8022" y="1459"/>
                  <a:pt x="7767" y="1646"/>
                </a:cubicBezTo>
                <a:close/>
                <a:moveTo>
                  <a:pt x="1668" y="2537"/>
                </a:moveTo>
                <a:lnTo>
                  <a:pt x="1668" y="2537"/>
                </a:lnTo>
                <a:lnTo>
                  <a:pt x="1950" y="2537"/>
                </a:lnTo>
                <a:cubicBezTo>
                  <a:pt x="2282" y="2429"/>
                  <a:pt x="2664" y="2349"/>
                  <a:pt x="3177" y="2349"/>
                </a:cubicBezTo>
                <a:cubicBezTo>
                  <a:pt x="3690" y="2349"/>
                  <a:pt x="4072" y="2429"/>
                  <a:pt x="4404" y="2537"/>
                </a:cubicBezTo>
                <a:lnTo>
                  <a:pt x="4686" y="2537"/>
                </a:lnTo>
                <a:cubicBezTo>
                  <a:pt x="4288" y="2384"/>
                  <a:pt x="3842" y="2254"/>
                  <a:pt x="3177" y="2254"/>
                </a:cubicBezTo>
                <a:cubicBezTo>
                  <a:pt x="2512" y="2254"/>
                  <a:pt x="2067" y="2384"/>
                  <a:pt x="1668" y="2537"/>
                </a:cubicBezTo>
                <a:close/>
                <a:moveTo>
                  <a:pt x="8317" y="2129"/>
                </a:moveTo>
                <a:lnTo>
                  <a:pt x="8317" y="2129"/>
                </a:lnTo>
                <a:lnTo>
                  <a:pt x="8485" y="2537"/>
                </a:lnTo>
                <a:lnTo>
                  <a:pt x="8383" y="2537"/>
                </a:lnTo>
                <a:lnTo>
                  <a:pt x="8281" y="2291"/>
                </a:lnTo>
                <a:cubicBezTo>
                  <a:pt x="8177" y="2384"/>
                  <a:pt x="8065" y="2466"/>
                  <a:pt x="7946" y="2537"/>
                </a:cubicBezTo>
                <a:lnTo>
                  <a:pt x="7748" y="2537"/>
                </a:lnTo>
                <a:cubicBezTo>
                  <a:pt x="7947" y="2434"/>
                  <a:pt x="8137" y="2298"/>
                  <a:pt x="8317" y="2129"/>
                </a:cubicBezTo>
                <a:close/>
              </a:path>
            </a:pathLst>
          </a:custGeom>
          <a:solidFill>
            <a:srgbClr val="D9D9D6">
              <a:alpha val="24705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1"/>
          <p:cNvSpPr txBox="1"/>
          <p:nvPr>
            <p:ph type="title"/>
          </p:nvPr>
        </p:nvSpPr>
        <p:spPr>
          <a:xfrm>
            <a:off x="457200" y="411480"/>
            <a:ext cx="8229600" cy="683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1"/>
          <p:cNvSpPr txBox="1"/>
          <p:nvPr>
            <p:ph idx="1" type="body"/>
          </p:nvPr>
        </p:nvSpPr>
        <p:spPr>
          <a:xfrm>
            <a:off x="457200" y="1234440"/>
            <a:ext cx="82296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0040" lvl="0" marL="45720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▪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4800" lvl="6" marL="32004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4800" lvl="7" marL="36576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4800" lvl="8" marL="41148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3" name="Google Shape;13;p1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402174" y="4515105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1"/>
          <p:cNvSpPr txBox="1"/>
          <p:nvPr/>
        </p:nvSpPr>
        <p:spPr>
          <a:xfrm>
            <a:off x="1005839" y="4697803"/>
            <a:ext cx="4845685" cy="22979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material contains information that is proprietary and confidential to American Express. It cannot be shared with third parties without </a:t>
            </a:r>
            <a:br>
              <a:rPr lang="en-US"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American Express’ written consent. AMERICAN EXPRESS PROPRIETARY &amp; CONFIDENTIAL. DO NOT COPY. DO NOT DISTRIBUTE.</a:t>
            </a:r>
            <a:endParaRPr/>
          </a:p>
        </p:txBody>
      </p:sp>
      <p:sp>
        <p:nvSpPr>
          <p:cNvPr id="15" name="Google Shape;15;p11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58">
          <p15:clr>
            <a:srgbClr val="F26B43"/>
          </p15:clr>
        </p15:guide>
        <p15:guide id="2" pos="288">
          <p15:clr>
            <a:srgbClr val="F26B43"/>
          </p15:clr>
        </p15:guide>
        <p15:guide id="3" pos="5472">
          <p15:clr>
            <a:srgbClr val="F26B43"/>
          </p15:clr>
        </p15:guide>
        <p15:guide id="4" orient="horz" pos="776">
          <p15:clr>
            <a:srgbClr val="F26B43"/>
          </p15:clr>
        </p15:guide>
        <p15:guide id="5" pos="2880">
          <p15:clr>
            <a:srgbClr val="F26B43"/>
          </p15:clr>
        </p15:guide>
        <p15:guide id="6" pos="1901">
          <p15:clr>
            <a:srgbClr val="F26B43"/>
          </p15:clr>
        </p15:guide>
        <p15:guide id="7" pos="2074">
          <p15:clr>
            <a:srgbClr val="F26B43"/>
          </p15:clr>
        </p15:guide>
        <p15:guide id="8" pos="3859">
          <p15:clr>
            <a:srgbClr val="F26B43"/>
          </p15:clr>
        </p15:guide>
        <p15:guide id="9" pos="3686">
          <p15:clr>
            <a:srgbClr val="F26B43"/>
          </p15:clr>
        </p15:guide>
        <p15:guide id="10" pos="4666">
          <p15:clr>
            <a:srgbClr val="F26B43"/>
          </p15:clr>
        </p15:guide>
        <p15:guide id="11" orient="horz" pos="2794">
          <p15:clr>
            <a:srgbClr val="F26B43"/>
          </p15:clr>
        </p15:guide>
        <p15:guide id="12" pos="2794">
          <p15:clr>
            <a:srgbClr val="F26B43"/>
          </p15:clr>
        </p15:guide>
        <p15:guide id="13" pos="296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"/>
          <p:cNvSpPr txBox="1"/>
          <p:nvPr>
            <p:ph type="ctrTitle"/>
          </p:nvPr>
        </p:nvSpPr>
        <p:spPr>
          <a:xfrm>
            <a:off x="457200" y="415212"/>
            <a:ext cx="6309043" cy="145930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Arial"/>
              <a:buNone/>
            </a:pPr>
            <a:r>
              <a:rPr lang="en-US"/>
              <a:t>Digital Assets Specifications</a:t>
            </a:r>
            <a:endParaRPr/>
          </a:p>
        </p:txBody>
      </p:sp>
      <p:sp>
        <p:nvSpPr>
          <p:cNvPr id="152" name="Google Shape;152;p1"/>
          <p:cNvSpPr txBox="1"/>
          <p:nvPr>
            <p:ph idx="1" type="subTitle"/>
          </p:nvPr>
        </p:nvSpPr>
        <p:spPr>
          <a:xfrm>
            <a:off x="457200" y="2011680"/>
            <a:ext cx="6309043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/>
              <a:t>JULY 2023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0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9" name="Google Shape;239;p10"/>
          <p:cNvSpPr txBox="1"/>
          <p:nvPr>
            <p:ph type="title"/>
          </p:nvPr>
        </p:nvSpPr>
        <p:spPr>
          <a:xfrm>
            <a:off x="457200" y="411480"/>
            <a:ext cx="2209800" cy="4197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Experience App </a:t>
            </a:r>
            <a:endParaRPr/>
          </a:p>
        </p:txBody>
      </p:sp>
      <p:sp>
        <p:nvSpPr>
          <p:cNvPr id="240" name="Google Shape;240;p10"/>
          <p:cNvSpPr txBox="1"/>
          <p:nvPr>
            <p:ph idx="2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t/>
            </a:r>
            <a:endParaRPr/>
          </a:p>
        </p:txBody>
      </p:sp>
      <p:pic>
        <p:nvPicPr>
          <p:cNvPr id="241" name="Google Shape;24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9600" y="377916"/>
            <a:ext cx="3488532" cy="3991702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0"/>
          <p:cNvSpPr/>
          <p:nvPr/>
        </p:nvSpPr>
        <p:spPr>
          <a:xfrm>
            <a:off x="4191000" y="377916"/>
            <a:ext cx="4038600" cy="2422434"/>
          </a:xfrm>
          <a:prstGeom prst="rect">
            <a:avLst/>
          </a:prstGeom>
          <a:noFill/>
          <a:ln cap="flat" cmpd="sng" w="1905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0"/>
          <p:cNvSpPr txBox="1"/>
          <p:nvPr/>
        </p:nvSpPr>
        <p:spPr>
          <a:xfrm>
            <a:off x="420914" y="1809750"/>
            <a:ext cx="2964543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 App offer image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endParaRPr/>
          </a:p>
          <a:p>
            <a:pPr indent="-171450" lvl="0" marL="17145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Image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1242px x 1242px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10"/>
          <p:cNvSpPr/>
          <p:nvPr/>
        </p:nvSpPr>
        <p:spPr>
          <a:xfrm>
            <a:off x="3505200" y="2038350"/>
            <a:ext cx="533400" cy="15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8" name="Google Shape;158;p2"/>
          <p:cNvSpPr txBox="1"/>
          <p:nvPr>
            <p:ph type="title"/>
          </p:nvPr>
        </p:nvSpPr>
        <p:spPr>
          <a:xfrm>
            <a:off x="751594" y="438150"/>
            <a:ext cx="3373611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Website Homepage banner </a:t>
            </a:r>
            <a:endParaRPr/>
          </a:p>
        </p:txBody>
      </p:sp>
      <p:pic>
        <p:nvPicPr>
          <p:cNvPr id="159" name="Google Shape;15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9100" y="1123950"/>
            <a:ext cx="4038600" cy="2362199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"/>
          <p:cNvSpPr txBox="1"/>
          <p:nvPr/>
        </p:nvSpPr>
        <p:spPr>
          <a:xfrm>
            <a:off x="1371600" y="1352550"/>
            <a:ext cx="1868714" cy="2030800"/>
          </a:xfrm>
          <a:prstGeom prst="rect">
            <a:avLst/>
          </a:prstGeom>
          <a:noFill/>
          <a:ln cap="flat" cmpd="sng" w="381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"/>
          <p:cNvSpPr txBox="1"/>
          <p:nvPr/>
        </p:nvSpPr>
        <p:spPr>
          <a:xfrm>
            <a:off x="5417459" y="514351"/>
            <a:ext cx="3429000" cy="35813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Hero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2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Image (505x570px) Optional Card Art or Third-Party Logo (72px height)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Optional Tagline (25px height)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200" u="sng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2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Character Count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Header (Mandatory): 55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 header (Mandatory): 105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Primary Button (Mandatory): 20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Terms &amp; Conditions (Optional): 30</a:t>
            </a:r>
            <a:endParaRPr/>
          </a:p>
          <a:p>
            <a:pPr indent="-8001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"/>
          <p:cNvSpPr txBox="1"/>
          <p:nvPr/>
        </p:nvSpPr>
        <p:spPr>
          <a:xfrm>
            <a:off x="152400" y="3240368"/>
            <a:ext cx="533400" cy="10077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8" name="Google Shape;168;p3"/>
          <p:cNvSpPr txBox="1"/>
          <p:nvPr>
            <p:ph idx="2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t/>
            </a:r>
            <a:endParaRPr/>
          </a:p>
        </p:txBody>
      </p:sp>
      <p:pic>
        <p:nvPicPr>
          <p:cNvPr id="169" name="Google Shape;16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408879"/>
            <a:ext cx="4800600" cy="1927921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3"/>
          <p:cNvSpPr txBox="1"/>
          <p:nvPr/>
        </p:nvSpPr>
        <p:spPr>
          <a:xfrm>
            <a:off x="5682343" y="546100"/>
            <a:ext cx="3429000" cy="35813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Promo Placement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2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400x218 </a:t>
            </a:r>
            <a:endParaRPr b="1" sz="1200" u="sng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6" name="Google Shape;176;p4"/>
          <p:cNvSpPr txBox="1"/>
          <p:nvPr>
            <p:ph idx="2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t/>
            </a:r>
            <a:endParaRPr/>
          </a:p>
        </p:txBody>
      </p:sp>
      <p:pic>
        <p:nvPicPr>
          <p:cNvPr id="177" name="Google Shape;17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971550"/>
            <a:ext cx="4835178" cy="32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4"/>
          <p:cNvSpPr txBox="1"/>
          <p:nvPr/>
        </p:nvSpPr>
        <p:spPr>
          <a:xfrm>
            <a:off x="3352800" y="1276350"/>
            <a:ext cx="1905000" cy="2895600"/>
          </a:xfrm>
          <a:prstGeom prst="rect">
            <a:avLst/>
          </a:prstGeom>
          <a:noFill/>
          <a:ln cap="flat" cmpd="sng" w="381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4"/>
          <p:cNvSpPr txBox="1"/>
          <p:nvPr/>
        </p:nvSpPr>
        <p:spPr>
          <a:xfrm>
            <a:off x="5624286" y="438151"/>
            <a:ext cx="3367314" cy="3733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Promo Placement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2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Image (400x130px) Or Card Art (72px height) less than 100Kb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Card Art (72px height)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2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Character Count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Header (Mandatory): 34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 header (Mandatory): 63 over 2  lines 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Terms &amp; Conditions (Optional): 36</a:t>
            </a:r>
            <a:endParaRPr/>
          </a:p>
          <a:p>
            <a:pPr indent="-8001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001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4"/>
          <p:cNvSpPr txBox="1"/>
          <p:nvPr>
            <p:ph type="title"/>
          </p:nvPr>
        </p:nvSpPr>
        <p:spPr>
          <a:xfrm>
            <a:off x="751594" y="438150"/>
            <a:ext cx="3373611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Promo Placement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5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6" name="Google Shape;186;p5"/>
          <p:cNvSpPr txBox="1"/>
          <p:nvPr>
            <p:ph idx="2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t/>
            </a:r>
            <a:endParaRPr/>
          </a:p>
        </p:txBody>
      </p:sp>
      <p:pic>
        <p:nvPicPr>
          <p:cNvPr id="187" name="Google Shape;18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658" y="462645"/>
            <a:ext cx="5564721" cy="3130156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5"/>
          <p:cNvSpPr txBox="1"/>
          <p:nvPr/>
        </p:nvSpPr>
        <p:spPr>
          <a:xfrm>
            <a:off x="540657" y="819150"/>
            <a:ext cx="1295400" cy="2286000"/>
          </a:xfrm>
          <a:prstGeom prst="rect">
            <a:avLst/>
          </a:prstGeom>
          <a:noFill/>
          <a:ln cap="flat" cmpd="sng" w="381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5"/>
          <p:cNvSpPr txBox="1"/>
          <p:nvPr/>
        </p:nvSpPr>
        <p:spPr>
          <a:xfrm>
            <a:off x="6248400" y="438151"/>
            <a:ext cx="2743200" cy="3733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ENTERPRISE PRODUCT FILTER </a:t>
            </a:r>
            <a:r>
              <a:rPr b="1" lang="en-US" sz="12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Select Icons or 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Card Art (72px height)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Card Art Images should be much less than 100kb in size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2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Character Count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920"/>
              <a:buFont typeface="Noto Sans Symbols"/>
              <a:buChar char="❑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Label (Mandatory): 25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Descriptive text*: 63 over 2 lines</a:t>
            </a:r>
            <a:endParaRPr/>
          </a:p>
          <a:p>
            <a:pPr indent="-8001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95" name="Google Shape;19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536" y="198179"/>
            <a:ext cx="5227186" cy="25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6"/>
          <p:cNvSpPr txBox="1"/>
          <p:nvPr/>
        </p:nvSpPr>
        <p:spPr>
          <a:xfrm>
            <a:off x="193336" y="874487"/>
            <a:ext cx="5303386" cy="1600200"/>
          </a:xfrm>
          <a:prstGeom prst="rect">
            <a:avLst/>
          </a:prstGeom>
          <a:noFill/>
          <a:ln cap="flat" cmpd="sng" w="381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6"/>
          <p:cNvSpPr txBox="1"/>
          <p:nvPr/>
        </p:nvSpPr>
        <p:spPr>
          <a:xfrm>
            <a:off x="5981700" y="57150"/>
            <a:ext cx="3048000" cy="4895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3767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b="1" lang="en-US" sz="1400">
                <a:solidFill>
                  <a:srgbClr val="003767"/>
                </a:solidFill>
                <a:latin typeface="Arial"/>
                <a:ea typeface="Arial"/>
                <a:cs typeface="Arial"/>
                <a:sym typeface="Arial"/>
              </a:rPr>
              <a:t>Hero Banner (Offer homepage) </a:t>
            </a: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 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             </a:t>
            </a:r>
            <a:r>
              <a:rPr b="1" i="0" lang="en-US" sz="1000">
                <a:solidFill>
                  <a:srgbClr val="52535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DESKTOP BACKGROUND</a:t>
            </a:r>
            <a:endParaRPr sz="1000">
              <a:solidFill>
                <a:srgbClr val="52535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Image file size – Less than 500KB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Image Dimension – 1440px x356px 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               </a:t>
            </a:r>
            <a:r>
              <a:rPr b="1" lang="en-US" sz="1000">
                <a:solidFill>
                  <a:srgbClr val="52535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TABLET BACKGROUND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Image file size – 768px x356px 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Image file size – Less than 200KB</a:t>
            </a:r>
            <a:endParaRPr/>
          </a:p>
          <a:p>
            <a:pPr indent="-8001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                </a:t>
            </a:r>
            <a:r>
              <a:rPr b="1" lang="en-US" sz="1000">
                <a:solidFill>
                  <a:srgbClr val="52535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MOBILE BACKGROUND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Image file size – 365px x356px 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Image file size – Less than 60KB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6"/>
          <p:cNvSpPr/>
          <p:nvPr/>
        </p:nvSpPr>
        <p:spPr>
          <a:xfrm>
            <a:off x="7429500" y="895350"/>
            <a:ext cx="152400" cy="3810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6"/>
          <p:cNvSpPr txBox="1"/>
          <p:nvPr/>
        </p:nvSpPr>
        <p:spPr>
          <a:xfrm>
            <a:off x="269536" y="3097829"/>
            <a:ext cx="4953000" cy="9718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Character Count</a:t>
            </a:r>
            <a:endParaRPr/>
          </a:p>
          <a:p>
            <a:pPr indent="-171450" lvl="0" marL="17145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Header – Maximum 65 Character </a:t>
            </a:r>
            <a:endParaRPr/>
          </a:p>
          <a:p>
            <a:pPr indent="-171450" lvl="0" marL="17145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Sub- Header - Maximum 230 character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7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5" name="Google Shape;205;p7"/>
          <p:cNvSpPr txBox="1"/>
          <p:nvPr>
            <p:ph idx="2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t/>
            </a:r>
            <a:endParaRPr/>
          </a:p>
        </p:txBody>
      </p:sp>
      <p:pic>
        <p:nvPicPr>
          <p:cNvPr id="206" name="Google Shape;20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33350"/>
            <a:ext cx="5791200" cy="325755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sp>
        <p:nvSpPr>
          <p:cNvPr id="207" name="Google Shape;207;p7"/>
          <p:cNvSpPr txBox="1"/>
          <p:nvPr/>
        </p:nvSpPr>
        <p:spPr>
          <a:xfrm>
            <a:off x="76200" y="590550"/>
            <a:ext cx="6019800" cy="2514600"/>
          </a:xfrm>
          <a:prstGeom prst="rect">
            <a:avLst/>
          </a:prstGeom>
          <a:noFill/>
          <a:ln cap="flat" cmpd="sng" w="381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00008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7"/>
          <p:cNvSpPr txBox="1"/>
          <p:nvPr/>
        </p:nvSpPr>
        <p:spPr>
          <a:xfrm>
            <a:off x="6553200" y="1047750"/>
            <a:ext cx="22860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</a:t>
            </a:r>
            <a:r>
              <a:rPr b="1" lang="en-US" sz="1400">
                <a:solidFill>
                  <a:srgbClr val="003767"/>
                </a:solidFill>
                <a:latin typeface="Arial"/>
                <a:ea typeface="Arial"/>
                <a:cs typeface="Arial"/>
                <a:sym typeface="Arial"/>
              </a:rPr>
              <a:t>Hero</a:t>
            </a:r>
            <a:r>
              <a:rPr b="1" i="0" lang="en-US" sz="16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lang="en-US" sz="1400">
                <a:solidFill>
                  <a:srgbClr val="003767"/>
                </a:solidFill>
                <a:latin typeface="Arial"/>
                <a:ea typeface="Arial"/>
                <a:cs typeface="Arial"/>
                <a:sym typeface="Arial"/>
              </a:rPr>
              <a:t>Carousel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    </a:t>
            </a: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Image Dimension – 1440px x 500px </a:t>
            </a:r>
            <a:endParaRPr/>
          </a:p>
          <a:p>
            <a:pPr indent="-171450" lvl="0" marL="17145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Image file size – Less than 500KB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7"/>
          <p:cNvSpPr/>
          <p:nvPr/>
        </p:nvSpPr>
        <p:spPr>
          <a:xfrm>
            <a:off x="7527471" y="1809749"/>
            <a:ext cx="112486" cy="468993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226273"/>
            <a:ext cx="6418491" cy="21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8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7" name="Google Shape;217;p8"/>
          <p:cNvSpPr txBox="1"/>
          <p:nvPr>
            <p:ph idx="2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t/>
            </a:r>
            <a:endParaRPr/>
          </a:p>
        </p:txBody>
      </p:sp>
      <p:sp>
        <p:nvSpPr>
          <p:cNvPr id="218" name="Google Shape;218;p8"/>
          <p:cNvSpPr txBox="1"/>
          <p:nvPr/>
        </p:nvSpPr>
        <p:spPr>
          <a:xfrm>
            <a:off x="762000" y="133350"/>
            <a:ext cx="7010400" cy="1676400"/>
          </a:xfrm>
          <a:prstGeom prst="rect">
            <a:avLst/>
          </a:prstGeom>
          <a:noFill/>
          <a:ln cap="flat" cmpd="sng" w="381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00008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8"/>
          <p:cNvSpPr txBox="1"/>
          <p:nvPr/>
        </p:nvSpPr>
        <p:spPr>
          <a:xfrm>
            <a:off x="1493157" y="2783628"/>
            <a:ext cx="5753100" cy="15043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Multi-Card-Carousel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Dimension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0" lang="en-US" sz="16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 size is 550x275,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8"/>
          <p:cNvSpPr/>
          <p:nvPr/>
        </p:nvSpPr>
        <p:spPr>
          <a:xfrm>
            <a:off x="4241800" y="3538505"/>
            <a:ext cx="152400" cy="3048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9"/>
          <p:cNvSpPr txBox="1"/>
          <p:nvPr>
            <p:ph idx="12" type="sldNum"/>
          </p:nvPr>
        </p:nvSpPr>
        <p:spPr>
          <a:xfrm>
            <a:off x="8229600" y="4723130"/>
            <a:ext cx="457200" cy="22987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7" name="Google Shape;227;p9"/>
          <p:cNvSpPr txBox="1"/>
          <p:nvPr>
            <p:ph idx="2" type="body"/>
          </p:nvPr>
        </p:nvSpPr>
        <p:spPr>
          <a:xfrm>
            <a:off x="5638800" y="4838065"/>
            <a:ext cx="838200" cy="7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t/>
            </a:r>
            <a:endParaRPr/>
          </a:p>
        </p:txBody>
      </p:sp>
      <p:pic>
        <p:nvPicPr>
          <p:cNvPr id="228" name="Google Shape;22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1428" y="226273"/>
            <a:ext cx="5631666" cy="188595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9"/>
          <p:cNvSpPr txBox="1"/>
          <p:nvPr/>
        </p:nvSpPr>
        <p:spPr>
          <a:xfrm>
            <a:off x="152399" y="305436"/>
            <a:ext cx="5562600" cy="1483632"/>
          </a:xfrm>
          <a:prstGeom prst="rect">
            <a:avLst/>
          </a:prstGeom>
          <a:noFill/>
          <a:ln cap="flat" cmpd="sng" w="381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00008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9"/>
          <p:cNvSpPr txBox="1"/>
          <p:nvPr/>
        </p:nvSpPr>
        <p:spPr>
          <a:xfrm>
            <a:off x="6027057" y="132080"/>
            <a:ext cx="2964543" cy="18859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Offer Hub “Display Image without logo”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0000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Image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633px x 497px</a:t>
            </a:r>
            <a:endParaRPr/>
          </a:p>
          <a:p>
            <a:pPr indent="-171450" lvl="0" marL="17145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Image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file size less than 100kb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" name="Google Shape;231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13094" y="2274565"/>
            <a:ext cx="3089175" cy="2501057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9"/>
          <p:cNvSpPr txBox="1"/>
          <p:nvPr/>
        </p:nvSpPr>
        <p:spPr>
          <a:xfrm>
            <a:off x="1371600" y="2647950"/>
            <a:ext cx="2964543" cy="18859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Offer Hub “Detail page image with logo”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endParaRPr/>
          </a:p>
          <a:p>
            <a:pPr indent="-171450" lvl="0" marL="17145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Image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Dimension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633px x 497px</a:t>
            </a:r>
            <a:endParaRPr/>
          </a:p>
          <a:p>
            <a:pPr indent="-171450" lvl="0" marL="17145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❑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Image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file size less than 100kb</a:t>
            </a:r>
            <a:endParaRPr/>
          </a:p>
          <a:p>
            <a:pPr indent="0" lvl="0" marL="0" marR="0" rtl="0" algn="ctr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9"/>
          <p:cNvSpPr txBox="1"/>
          <p:nvPr/>
        </p:nvSpPr>
        <p:spPr>
          <a:xfrm>
            <a:off x="5714999" y="2571749"/>
            <a:ext cx="3187270" cy="2266315"/>
          </a:xfrm>
          <a:prstGeom prst="rect">
            <a:avLst/>
          </a:prstGeom>
          <a:noFill/>
          <a:ln cap="flat" cmpd="sng" w="381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80010" lvl="0" marL="17145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000080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Amex">
  <a:themeElements>
    <a:clrScheme name="Amex">
      <a:dk1>
        <a:srgbClr val="53565A"/>
      </a:dk1>
      <a:lt1>
        <a:srgbClr val="FFFFFF"/>
      </a:lt1>
      <a:dk2>
        <a:srgbClr val="00175A"/>
      </a:dk2>
      <a:lt2>
        <a:srgbClr val="006FCF"/>
      </a:lt2>
      <a:accent1>
        <a:srgbClr val="006FCF"/>
      </a:accent1>
      <a:accent2>
        <a:srgbClr val="00175A"/>
      </a:accent2>
      <a:accent3>
        <a:srgbClr val="A7A8AA"/>
      </a:accent3>
      <a:accent4>
        <a:srgbClr val="000000"/>
      </a:accent4>
      <a:accent5>
        <a:srgbClr val="D9D9D6"/>
      </a:accent5>
      <a:accent6>
        <a:srgbClr val="53565A"/>
      </a:accent6>
      <a:hlink>
        <a:srgbClr val="006FCF"/>
      </a:hlink>
      <a:folHlink>
        <a:srgbClr val="006FC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2018-07-27T20:51:36Z</dcterms:created>
  <dc:creator>Piangporn Jensen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XPAuthor">
    <vt:lpwstr>Ruchika Dandriyal</vt:lpwstr>
  </property>
  <property fmtid="{D5CDD505-2E9C-101B-9397-08002B2CF9AE}" pid="3" name="AXPDataClassification">
    <vt:lpwstr>AXP Internal</vt:lpwstr>
  </property>
  <property fmtid="{D5CDD505-2E9C-101B-9397-08002B2CF9AE}" pid="4" name="AXPDataClassificationForSearch">
    <vt:lpwstr>AXPInternal_UniqueSearchString</vt:lpwstr>
  </property>
</Properties>
</file>